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6858000" cy="9144000" type="letter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1" autoAdjust="0"/>
    <p:restoredTop sz="85685" autoAdjust="0"/>
  </p:normalViewPr>
  <p:slideViewPr>
    <p:cSldViewPr snapToGrid="0">
      <p:cViewPr>
        <p:scale>
          <a:sx n="82" d="100"/>
          <a:sy n="82" d="100"/>
        </p:scale>
        <p:origin x="1944" y="-16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10" y="1"/>
            <a:ext cx="4028440" cy="351737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9AAEAB13-7F73-41DF-BC4E-C1A169FACAE0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60788" y="876300"/>
            <a:ext cx="17748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3" rIns="93166" bIns="4658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66" tIns="46583" rIns="93166" bIns="4658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10" y="6658664"/>
            <a:ext cx="4028440" cy="351736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BFAA1DB9-A566-4059-8C66-67DE469FF2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7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760788" y="876300"/>
            <a:ext cx="1774825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AA1DB9-A566-4059-8C66-67DE469FF24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40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2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6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5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6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63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18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6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6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4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3570C-8EC9-4A00-BF5F-57FAD600942B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62419-1BF5-4B68-B76C-7A2A8D9A7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5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335DB98-D8E4-4888-BB7E-409FBB1F294C}"/>
              </a:ext>
            </a:extLst>
          </p:cNvPr>
          <p:cNvSpPr txBox="1"/>
          <p:nvPr/>
        </p:nvSpPr>
        <p:spPr>
          <a:xfrm>
            <a:off x="134829" y="145479"/>
            <a:ext cx="74982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Figure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FE32D6-F9C3-483C-ADEB-D929AD383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477" y="335945"/>
            <a:ext cx="4071938" cy="3557588"/>
          </a:xfrm>
          <a:prstGeom prst="rect">
            <a:avLst/>
          </a:prstGeom>
          <a:effectLst/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37EC0021-10DD-4691-960C-5F682D2143D8}"/>
              </a:ext>
            </a:extLst>
          </p:cNvPr>
          <p:cNvGrpSpPr/>
          <p:nvPr/>
        </p:nvGrpSpPr>
        <p:grpSpPr>
          <a:xfrm>
            <a:off x="4039329" y="4068251"/>
            <a:ext cx="1994870" cy="3524883"/>
            <a:chOff x="2044046" y="266065"/>
            <a:chExt cx="3546436" cy="6266459"/>
          </a:xfrm>
          <a:effectLst/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F575EFC-589C-4885-92F4-1518736FE1C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" t="230" r="665" b="148"/>
            <a:stretch/>
          </p:blipFill>
          <p:spPr bwMode="auto">
            <a:xfrm>
              <a:off x="2044046" y="266065"/>
              <a:ext cx="3546436" cy="6266459"/>
            </a:xfrm>
            <a:prstGeom prst="rect">
              <a:avLst/>
            </a:prstGeom>
            <a:ln>
              <a:noFill/>
            </a:ln>
            <a:effectLst/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FE2D859-4577-4D58-AC20-70BD23929FCB}"/>
                </a:ext>
              </a:extLst>
            </p:cNvPr>
            <p:cNvSpPr/>
            <p:nvPr/>
          </p:nvSpPr>
          <p:spPr>
            <a:xfrm>
              <a:off x="2316480" y="3048000"/>
              <a:ext cx="2377440" cy="87376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D92AD45-4A03-4962-930D-843C46732AD7}"/>
                </a:ext>
              </a:extLst>
            </p:cNvPr>
            <p:cNvSpPr/>
            <p:nvPr/>
          </p:nvSpPr>
          <p:spPr>
            <a:xfrm>
              <a:off x="2550160" y="1005840"/>
              <a:ext cx="1605280" cy="345440"/>
            </a:xfrm>
            <a:prstGeom prst="ellipse">
              <a:avLst/>
            </a:prstGeom>
            <a:solidFill>
              <a:schemeClr val="accent1">
                <a:alpha val="0"/>
              </a:schemeClr>
            </a:solidFill>
            <a:ln w="158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A7B86639-4BB2-4E0F-9DF6-4FFDE22202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2815" y="7747261"/>
            <a:ext cx="2630914" cy="1202363"/>
          </a:xfrm>
          <a:prstGeom prst="rect">
            <a:avLst/>
          </a:prstGeom>
          <a:effectLst/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F03B71B-3386-42AD-83C5-FFBE65616C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110" y="4101868"/>
            <a:ext cx="2521332" cy="159983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7C834F8-2B3D-46CE-8470-24046B13D6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6689" y="6265916"/>
            <a:ext cx="2518117" cy="133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715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5421</TotalTime>
  <Words>3</Words>
  <Application>Microsoft Office PowerPoint</Application>
  <PresentationFormat>Letter Paper (8.5x11 in)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Fagerquist, Clifton - ARS</dc:creator>
  <cp:lastModifiedBy>Fagerquist, Clifton - ARS</cp:lastModifiedBy>
  <cp:revision>266</cp:revision>
  <cp:lastPrinted>2020-05-05T23:00:28Z</cp:lastPrinted>
  <dcterms:created xsi:type="dcterms:W3CDTF">2019-09-09T23:07:19Z</dcterms:created>
  <dcterms:modified xsi:type="dcterms:W3CDTF">2021-04-15T21:11:18Z</dcterms:modified>
</cp:coreProperties>
</file>