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0" r:id="rId5"/>
  </p:sldIdLst>
  <p:sldSz cx="6858000" cy="9906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016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55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1152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06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319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709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84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196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746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8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45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1F29B-D36F-4BEC-86EF-97D65AFEA08C}" type="datetimeFigureOut">
              <a:rPr lang="de-DE" smtClean="0"/>
              <a:pPr/>
              <a:t>23.04.2021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1C136-5DBE-4CB3-991C-C44ED659B44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577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png"/><Relationship Id="rId5" Type="http://schemas.openxmlformats.org/officeDocument/2006/relationships/image" Target="../media/image7.tiff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feld 44"/>
          <p:cNvSpPr txBox="1"/>
          <p:nvPr/>
        </p:nvSpPr>
        <p:spPr>
          <a:xfrm>
            <a:off x="310750" y="345976"/>
            <a:ext cx="768993" cy="30777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Figure</a:t>
            </a:r>
            <a:r>
              <a:rPr lang="de-DE" sz="1400" dirty="0" smtClean="0"/>
              <a:t> 1</a:t>
            </a:r>
            <a:endParaRPr lang="de-DE" sz="1400" dirty="0"/>
          </a:p>
        </p:txBody>
      </p:sp>
      <p:pic>
        <p:nvPicPr>
          <p:cNvPr id="46" name="Grafik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55" y="890337"/>
            <a:ext cx="2784254" cy="207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97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10750" y="345976"/>
            <a:ext cx="768993" cy="30777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Figure </a:t>
            </a:r>
            <a:r>
              <a:rPr lang="en-US" sz="1400" dirty="0" smtClean="0"/>
              <a:t>2</a:t>
            </a:r>
            <a:endParaRPr lang="de-DE" sz="1400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537803"/>
              </p:ext>
            </p:extLst>
          </p:nvPr>
        </p:nvGraphicFramePr>
        <p:xfrm>
          <a:off x="428876" y="622975"/>
          <a:ext cx="3228975" cy="228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Prism 7" r:id="rId3" imgW="3228977" imgH="2284097" progId="Prism7.Document">
                  <p:embed/>
                </p:oleObj>
              </mc:Choice>
              <mc:Fallback>
                <p:oleObj name="Prism 7" r:id="rId3" imgW="3228977" imgH="2284097" progId="Prism7.Document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76" y="622975"/>
                        <a:ext cx="3228975" cy="2284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692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10750" y="345976"/>
            <a:ext cx="768993" cy="30777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Figure </a:t>
            </a:r>
            <a:r>
              <a:rPr lang="en-US" sz="1400" dirty="0" smtClean="0"/>
              <a:t>3</a:t>
            </a:r>
            <a:endParaRPr lang="de-DE" sz="14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817759"/>
              </p:ext>
            </p:extLst>
          </p:nvPr>
        </p:nvGraphicFramePr>
        <p:xfrm>
          <a:off x="498475" y="795338"/>
          <a:ext cx="4635500" cy="275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Prism 7" r:id="rId3" imgW="4633146" imgH="2756619" progId="Prism7.Document">
                  <p:embed/>
                </p:oleObj>
              </mc:Choice>
              <mc:Fallback>
                <p:oleObj name="Prism 7" r:id="rId3" imgW="4633146" imgH="2756619" progId="Prism7.Document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795338"/>
                        <a:ext cx="4635500" cy="2757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424113" y="718416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A</a:t>
            </a:r>
            <a:endParaRPr lang="de-DE" sz="1200" dirty="0"/>
          </a:p>
        </p:txBody>
      </p:sp>
      <p:sp>
        <p:nvSpPr>
          <p:cNvPr id="6" name="Textfeld 5"/>
          <p:cNvSpPr txBox="1"/>
          <p:nvPr/>
        </p:nvSpPr>
        <p:spPr>
          <a:xfrm>
            <a:off x="424113" y="3504538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B</a:t>
            </a:r>
            <a:endParaRPr lang="de-DE" sz="1200" dirty="0"/>
          </a:p>
        </p:txBody>
      </p:sp>
      <p:sp>
        <p:nvSpPr>
          <p:cNvPr id="7" name="Textfeld 6"/>
          <p:cNvSpPr txBox="1"/>
          <p:nvPr/>
        </p:nvSpPr>
        <p:spPr>
          <a:xfrm>
            <a:off x="424113" y="6143649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C</a:t>
            </a:r>
            <a:endParaRPr lang="de-DE" sz="1200" dirty="0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619160"/>
              </p:ext>
            </p:extLst>
          </p:nvPr>
        </p:nvGraphicFramePr>
        <p:xfrm>
          <a:off x="493713" y="6210300"/>
          <a:ext cx="4573587" cy="275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Prism 7" r:id="rId5" imgW="4573724" imgH="2756619" progId="Prism7.Document">
                  <p:embed/>
                </p:oleObj>
              </mc:Choice>
              <mc:Fallback>
                <p:oleObj name="Prism 7" r:id="rId5" imgW="4573724" imgH="2756619" progId="Prism7.Document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6210300"/>
                        <a:ext cx="4573587" cy="2757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931850"/>
              </p:ext>
            </p:extLst>
          </p:nvPr>
        </p:nvGraphicFramePr>
        <p:xfrm>
          <a:off x="495300" y="3503613"/>
          <a:ext cx="4656138" cy="275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Prism 7" r:id="rId7" imgW="4656195" imgH="2756619" progId="Prism7.Document">
                  <p:embed/>
                </p:oleObj>
              </mc:Choice>
              <mc:Fallback>
                <p:oleObj name="Prism 7" r:id="rId7" imgW="4656195" imgH="2756619" progId="Prism7.Document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3503613"/>
                        <a:ext cx="4656138" cy="275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179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310750" y="345976"/>
            <a:ext cx="768993" cy="30777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Figure </a:t>
            </a:r>
            <a:r>
              <a:rPr lang="en-US" sz="1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</a:t>
            </a:r>
            <a:endParaRPr lang="de-DE" sz="1400" dirty="0"/>
          </a:p>
        </p:txBody>
      </p:sp>
      <p:sp>
        <p:nvSpPr>
          <p:cNvPr id="4" name="Textfeld 4"/>
          <p:cNvSpPr txBox="1"/>
          <p:nvPr/>
        </p:nvSpPr>
        <p:spPr>
          <a:xfrm>
            <a:off x="424113" y="740545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A</a:t>
            </a:r>
            <a:endParaRPr lang="de-DE" sz="1200" dirty="0"/>
          </a:p>
        </p:txBody>
      </p:sp>
      <p:sp>
        <p:nvSpPr>
          <p:cNvPr id="5" name="Textfeld 6"/>
          <p:cNvSpPr txBox="1"/>
          <p:nvPr/>
        </p:nvSpPr>
        <p:spPr>
          <a:xfrm>
            <a:off x="2082792" y="740545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B</a:t>
            </a:r>
            <a:endParaRPr lang="de-DE" sz="1200" dirty="0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024831"/>
              </p:ext>
            </p:extLst>
          </p:nvPr>
        </p:nvGraphicFramePr>
        <p:xfrm>
          <a:off x="2084388" y="917575"/>
          <a:ext cx="1905000" cy="254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Prism 7" r:id="rId3" imgW="2000194" imgH="2467055" progId="Prism7.Document">
                  <p:embed/>
                </p:oleObj>
              </mc:Choice>
              <mc:Fallback>
                <p:oleObj name="Prism 7" r:id="rId3" imgW="2000194" imgH="2467055" progId="Prism7.Document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388" y="917575"/>
                        <a:ext cx="1905000" cy="2541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uppieren 5"/>
          <p:cNvGrpSpPr/>
          <p:nvPr/>
        </p:nvGrpSpPr>
        <p:grpSpPr>
          <a:xfrm>
            <a:off x="626357" y="897223"/>
            <a:ext cx="1214474" cy="2555835"/>
            <a:chOff x="698547" y="1017544"/>
            <a:chExt cx="800100" cy="1848612"/>
          </a:xfrm>
        </p:grpSpPr>
        <p:pic>
          <p:nvPicPr>
            <p:cNvPr id="2" name="Grafik 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8547" y="1017544"/>
              <a:ext cx="800100" cy="1848612"/>
            </a:xfrm>
            <a:prstGeom prst="rect">
              <a:avLst/>
            </a:prstGeom>
          </p:spPr>
        </p:pic>
        <p:sp>
          <p:nvSpPr>
            <p:cNvPr id="17" name="Freihandform 16"/>
            <p:cNvSpPr/>
            <p:nvPr/>
          </p:nvSpPr>
          <p:spPr>
            <a:xfrm>
              <a:off x="975489" y="1090630"/>
              <a:ext cx="25318" cy="76183"/>
            </a:xfrm>
            <a:custGeom>
              <a:avLst/>
              <a:gdLst>
                <a:gd name="connsiteX0" fmla="*/ 22255 w 25318"/>
                <a:gd name="connsiteY0" fmla="*/ 2364 h 76183"/>
                <a:gd name="connsiteX1" fmla="*/ 10349 w 25318"/>
                <a:gd name="connsiteY1" fmla="*/ 9508 h 76183"/>
                <a:gd name="connsiteX2" fmla="*/ 7968 w 25318"/>
                <a:gd name="connsiteY2" fmla="*/ 16651 h 76183"/>
                <a:gd name="connsiteX3" fmla="*/ 3205 w 25318"/>
                <a:gd name="connsiteY3" fmla="*/ 23795 h 76183"/>
                <a:gd name="connsiteX4" fmla="*/ 3205 w 25318"/>
                <a:gd name="connsiteY4" fmla="*/ 54751 h 76183"/>
                <a:gd name="connsiteX5" fmla="*/ 7968 w 25318"/>
                <a:gd name="connsiteY5" fmla="*/ 69039 h 76183"/>
                <a:gd name="connsiteX6" fmla="*/ 15111 w 25318"/>
                <a:gd name="connsiteY6" fmla="*/ 76183 h 76183"/>
                <a:gd name="connsiteX7" fmla="*/ 22255 w 25318"/>
                <a:gd name="connsiteY7" fmla="*/ 52370 h 76183"/>
                <a:gd name="connsiteX8" fmla="*/ 22255 w 25318"/>
                <a:gd name="connsiteY8" fmla="*/ 2364 h 76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318" h="76183">
                  <a:moveTo>
                    <a:pt x="22255" y="2364"/>
                  </a:moveTo>
                  <a:cubicBezTo>
                    <a:pt x="20271" y="-4780"/>
                    <a:pt x="13622" y="6235"/>
                    <a:pt x="10349" y="9508"/>
                  </a:cubicBezTo>
                  <a:cubicBezTo>
                    <a:pt x="8574" y="11283"/>
                    <a:pt x="9090" y="14406"/>
                    <a:pt x="7968" y="16651"/>
                  </a:cubicBezTo>
                  <a:cubicBezTo>
                    <a:pt x="6688" y="19211"/>
                    <a:pt x="4793" y="21414"/>
                    <a:pt x="3205" y="23795"/>
                  </a:cubicBezTo>
                  <a:cubicBezTo>
                    <a:pt x="-1235" y="37115"/>
                    <a:pt x="-899" y="32862"/>
                    <a:pt x="3205" y="54751"/>
                  </a:cubicBezTo>
                  <a:cubicBezTo>
                    <a:pt x="4130" y="59685"/>
                    <a:pt x="4418" y="65489"/>
                    <a:pt x="7968" y="69039"/>
                  </a:cubicBezTo>
                  <a:lnTo>
                    <a:pt x="15111" y="76183"/>
                  </a:lnTo>
                  <a:cubicBezTo>
                    <a:pt x="24325" y="62363"/>
                    <a:pt x="16846" y="75806"/>
                    <a:pt x="22255" y="52370"/>
                  </a:cubicBezTo>
                  <a:cubicBezTo>
                    <a:pt x="28022" y="27380"/>
                    <a:pt x="24239" y="9508"/>
                    <a:pt x="22255" y="2364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Freihandform 17"/>
            <p:cNvSpPr/>
            <p:nvPr/>
          </p:nvSpPr>
          <p:spPr>
            <a:xfrm>
              <a:off x="966427" y="1233194"/>
              <a:ext cx="40400" cy="114594"/>
            </a:xfrm>
            <a:custGeom>
              <a:avLst/>
              <a:gdLst>
                <a:gd name="connsiteX0" fmla="*/ 26194 w 44440"/>
                <a:gd name="connsiteY0" fmla="*/ 294 h 114594"/>
                <a:gd name="connsiteX1" fmla="*/ 21431 w 44440"/>
                <a:gd name="connsiteY1" fmla="*/ 19344 h 114594"/>
                <a:gd name="connsiteX2" fmla="*/ 11906 w 44440"/>
                <a:gd name="connsiteY2" fmla="*/ 33631 h 114594"/>
                <a:gd name="connsiteX3" fmla="*/ 7144 w 44440"/>
                <a:gd name="connsiteY3" fmla="*/ 40775 h 114594"/>
                <a:gd name="connsiteX4" fmla="*/ 0 w 44440"/>
                <a:gd name="connsiteY4" fmla="*/ 57444 h 114594"/>
                <a:gd name="connsiteX5" fmla="*/ 2381 w 44440"/>
                <a:gd name="connsiteY5" fmla="*/ 97925 h 114594"/>
                <a:gd name="connsiteX6" fmla="*/ 7144 w 44440"/>
                <a:gd name="connsiteY6" fmla="*/ 105069 h 114594"/>
                <a:gd name="connsiteX7" fmla="*/ 9525 w 44440"/>
                <a:gd name="connsiteY7" fmla="*/ 112212 h 114594"/>
                <a:gd name="connsiteX8" fmla="*/ 16669 w 44440"/>
                <a:gd name="connsiteY8" fmla="*/ 114594 h 114594"/>
                <a:gd name="connsiteX9" fmla="*/ 35719 w 44440"/>
                <a:gd name="connsiteY9" fmla="*/ 107450 h 114594"/>
                <a:gd name="connsiteX10" fmla="*/ 40481 w 44440"/>
                <a:gd name="connsiteY10" fmla="*/ 100306 h 114594"/>
                <a:gd name="connsiteX11" fmla="*/ 40481 w 44440"/>
                <a:gd name="connsiteY11" fmla="*/ 36012 h 114594"/>
                <a:gd name="connsiteX12" fmla="*/ 26194 w 44440"/>
                <a:gd name="connsiteY12" fmla="*/ 294 h 114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4440" h="114594">
                  <a:moveTo>
                    <a:pt x="26194" y="294"/>
                  </a:moveTo>
                  <a:cubicBezTo>
                    <a:pt x="23019" y="-2484"/>
                    <a:pt x="23721" y="15222"/>
                    <a:pt x="21431" y="19344"/>
                  </a:cubicBezTo>
                  <a:cubicBezTo>
                    <a:pt x="18651" y="24347"/>
                    <a:pt x="15081" y="28869"/>
                    <a:pt x="11906" y="33631"/>
                  </a:cubicBezTo>
                  <a:cubicBezTo>
                    <a:pt x="10319" y="36012"/>
                    <a:pt x="8424" y="38215"/>
                    <a:pt x="7144" y="40775"/>
                  </a:cubicBezTo>
                  <a:cubicBezTo>
                    <a:pt x="1258" y="52545"/>
                    <a:pt x="3503" y="46932"/>
                    <a:pt x="0" y="57444"/>
                  </a:cubicBezTo>
                  <a:cubicBezTo>
                    <a:pt x="794" y="70938"/>
                    <a:pt x="376" y="84558"/>
                    <a:pt x="2381" y="97925"/>
                  </a:cubicBezTo>
                  <a:cubicBezTo>
                    <a:pt x="2806" y="100755"/>
                    <a:pt x="5864" y="102509"/>
                    <a:pt x="7144" y="105069"/>
                  </a:cubicBezTo>
                  <a:cubicBezTo>
                    <a:pt x="8266" y="107314"/>
                    <a:pt x="7750" y="110437"/>
                    <a:pt x="9525" y="112212"/>
                  </a:cubicBezTo>
                  <a:cubicBezTo>
                    <a:pt x="11300" y="113987"/>
                    <a:pt x="14288" y="113800"/>
                    <a:pt x="16669" y="114594"/>
                  </a:cubicBezTo>
                  <a:cubicBezTo>
                    <a:pt x="25185" y="112890"/>
                    <a:pt x="29589" y="113580"/>
                    <a:pt x="35719" y="107450"/>
                  </a:cubicBezTo>
                  <a:cubicBezTo>
                    <a:pt x="37743" y="105426"/>
                    <a:pt x="38894" y="102687"/>
                    <a:pt x="40481" y="100306"/>
                  </a:cubicBezTo>
                  <a:cubicBezTo>
                    <a:pt x="47070" y="73957"/>
                    <a:pt x="44267" y="89006"/>
                    <a:pt x="40481" y="36012"/>
                  </a:cubicBezTo>
                  <a:cubicBezTo>
                    <a:pt x="37944" y="503"/>
                    <a:pt x="29369" y="3072"/>
                    <a:pt x="26194" y="294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Freihandform 18"/>
            <p:cNvSpPr/>
            <p:nvPr/>
          </p:nvSpPr>
          <p:spPr>
            <a:xfrm>
              <a:off x="933130" y="1428600"/>
              <a:ext cx="95570" cy="162075"/>
            </a:xfrm>
            <a:custGeom>
              <a:avLst/>
              <a:gdLst>
                <a:gd name="connsiteX0" fmla="*/ 52708 w 95570"/>
                <a:gd name="connsiteY0" fmla="*/ 150 h 162075"/>
                <a:gd name="connsiteX1" fmla="*/ 50326 w 95570"/>
                <a:gd name="connsiteY1" fmla="*/ 12056 h 162075"/>
                <a:gd name="connsiteX2" fmla="*/ 47945 w 95570"/>
                <a:gd name="connsiteY2" fmla="*/ 43013 h 162075"/>
                <a:gd name="connsiteX3" fmla="*/ 33658 w 95570"/>
                <a:gd name="connsiteY3" fmla="*/ 47775 h 162075"/>
                <a:gd name="connsiteX4" fmla="*/ 26514 w 95570"/>
                <a:gd name="connsiteY4" fmla="*/ 50156 h 162075"/>
                <a:gd name="connsiteX5" fmla="*/ 5083 w 95570"/>
                <a:gd name="connsiteY5" fmla="*/ 66825 h 162075"/>
                <a:gd name="connsiteX6" fmla="*/ 2701 w 95570"/>
                <a:gd name="connsiteY6" fmla="*/ 95400 h 162075"/>
                <a:gd name="connsiteX7" fmla="*/ 9845 w 95570"/>
                <a:gd name="connsiteY7" fmla="*/ 102544 h 162075"/>
                <a:gd name="connsiteX8" fmla="*/ 12226 w 95570"/>
                <a:gd name="connsiteY8" fmla="*/ 109688 h 162075"/>
                <a:gd name="connsiteX9" fmla="*/ 19370 w 95570"/>
                <a:gd name="connsiteY9" fmla="*/ 114450 h 162075"/>
                <a:gd name="connsiteX10" fmla="*/ 24133 w 95570"/>
                <a:gd name="connsiteY10" fmla="*/ 128738 h 162075"/>
                <a:gd name="connsiteX11" fmla="*/ 28895 w 95570"/>
                <a:gd name="connsiteY11" fmla="*/ 135881 h 162075"/>
                <a:gd name="connsiteX12" fmla="*/ 38420 w 95570"/>
                <a:gd name="connsiteY12" fmla="*/ 150169 h 162075"/>
                <a:gd name="connsiteX13" fmla="*/ 50326 w 95570"/>
                <a:gd name="connsiteY13" fmla="*/ 162075 h 162075"/>
                <a:gd name="connsiteX14" fmla="*/ 62233 w 95570"/>
                <a:gd name="connsiteY14" fmla="*/ 159694 h 162075"/>
                <a:gd name="connsiteX15" fmla="*/ 74139 w 95570"/>
                <a:gd name="connsiteY15" fmla="*/ 138263 h 162075"/>
                <a:gd name="connsiteX16" fmla="*/ 76520 w 95570"/>
                <a:gd name="connsiteY16" fmla="*/ 131119 h 162075"/>
                <a:gd name="connsiteX17" fmla="*/ 86045 w 95570"/>
                <a:gd name="connsiteY17" fmla="*/ 116831 h 162075"/>
                <a:gd name="connsiteX18" fmla="*/ 88426 w 95570"/>
                <a:gd name="connsiteY18" fmla="*/ 107306 h 162075"/>
                <a:gd name="connsiteX19" fmla="*/ 93189 w 95570"/>
                <a:gd name="connsiteY19" fmla="*/ 95400 h 162075"/>
                <a:gd name="connsiteX20" fmla="*/ 95570 w 95570"/>
                <a:gd name="connsiteY20" fmla="*/ 73969 h 162075"/>
                <a:gd name="connsiteX21" fmla="*/ 93189 w 95570"/>
                <a:gd name="connsiteY21" fmla="*/ 38250 h 162075"/>
                <a:gd name="connsiteX22" fmla="*/ 90808 w 95570"/>
                <a:gd name="connsiteY22" fmla="*/ 31106 h 162075"/>
                <a:gd name="connsiteX23" fmla="*/ 74139 w 95570"/>
                <a:gd name="connsiteY23" fmla="*/ 9675 h 162075"/>
                <a:gd name="connsiteX24" fmla="*/ 52708 w 95570"/>
                <a:gd name="connsiteY24" fmla="*/ 150 h 16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5570" h="162075">
                  <a:moveTo>
                    <a:pt x="52708" y="150"/>
                  </a:moveTo>
                  <a:cubicBezTo>
                    <a:pt x="48739" y="547"/>
                    <a:pt x="50773" y="8033"/>
                    <a:pt x="50326" y="12056"/>
                  </a:cubicBezTo>
                  <a:cubicBezTo>
                    <a:pt x="49183" y="22342"/>
                    <a:pt x="52321" y="33634"/>
                    <a:pt x="47945" y="43013"/>
                  </a:cubicBezTo>
                  <a:cubicBezTo>
                    <a:pt x="45822" y="47562"/>
                    <a:pt x="38420" y="46188"/>
                    <a:pt x="33658" y="47775"/>
                  </a:cubicBezTo>
                  <a:lnTo>
                    <a:pt x="26514" y="50156"/>
                  </a:lnTo>
                  <a:cubicBezTo>
                    <a:pt x="10451" y="66219"/>
                    <a:pt x="18616" y="62314"/>
                    <a:pt x="5083" y="66825"/>
                  </a:cubicBezTo>
                  <a:cubicBezTo>
                    <a:pt x="1175" y="78548"/>
                    <a:pt x="-2796" y="83032"/>
                    <a:pt x="2701" y="95400"/>
                  </a:cubicBezTo>
                  <a:cubicBezTo>
                    <a:pt x="4069" y="98477"/>
                    <a:pt x="7464" y="100163"/>
                    <a:pt x="9845" y="102544"/>
                  </a:cubicBezTo>
                  <a:cubicBezTo>
                    <a:pt x="10639" y="104925"/>
                    <a:pt x="10658" y="107728"/>
                    <a:pt x="12226" y="109688"/>
                  </a:cubicBezTo>
                  <a:cubicBezTo>
                    <a:pt x="14014" y="111923"/>
                    <a:pt x="17853" y="112023"/>
                    <a:pt x="19370" y="114450"/>
                  </a:cubicBezTo>
                  <a:cubicBezTo>
                    <a:pt x="22031" y="118707"/>
                    <a:pt x="21348" y="124561"/>
                    <a:pt x="24133" y="128738"/>
                  </a:cubicBezTo>
                  <a:lnTo>
                    <a:pt x="28895" y="135881"/>
                  </a:lnTo>
                  <a:cubicBezTo>
                    <a:pt x="33079" y="148435"/>
                    <a:pt x="28511" y="138278"/>
                    <a:pt x="38420" y="150169"/>
                  </a:cubicBezTo>
                  <a:cubicBezTo>
                    <a:pt x="48342" y="162075"/>
                    <a:pt x="37231" y="153345"/>
                    <a:pt x="50326" y="162075"/>
                  </a:cubicBezTo>
                  <a:cubicBezTo>
                    <a:pt x="54295" y="161281"/>
                    <a:pt x="58613" y="161504"/>
                    <a:pt x="62233" y="159694"/>
                  </a:cubicBezTo>
                  <a:cubicBezTo>
                    <a:pt x="70786" y="155418"/>
                    <a:pt x="71501" y="146178"/>
                    <a:pt x="74139" y="138263"/>
                  </a:cubicBezTo>
                  <a:cubicBezTo>
                    <a:pt x="74933" y="135882"/>
                    <a:pt x="75128" y="133208"/>
                    <a:pt x="76520" y="131119"/>
                  </a:cubicBezTo>
                  <a:lnTo>
                    <a:pt x="86045" y="116831"/>
                  </a:lnTo>
                  <a:cubicBezTo>
                    <a:pt x="86839" y="113656"/>
                    <a:pt x="87391" y="110411"/>
                    <a:pt x="88426" y="107306"/>
                  </a:cubicBezTo>
                  <a:cubicBezTo>
                    <a:pt x="89778" y="103251"/>
                    <a:pt x="92293" y="99580"/>
                    <a:pt x="93189" y="95400"/>
                  </a:cubicBezTo>
                  <a:cubicBezTo>
                    <a:pt x="94695" y="88372"/>
                    <a:pt x="94776" y="81113"/>
                    <a:pt x="95570" y="73969"/>
                  </a:cubicBezTo>
                  <a:cubicBezTo>
                    <a:pt x="94776" y="62063"/>
                    <a:pt x="94507" y="50110"/>
                    <a:pt x="93189" y="38250"/>
                  </a:cubicBezTo>
                  <a:cubicBezTo>
                    <a:pt x="92912" y="35755"/>
                    <a:pt x="92027" y="33300"/>
                    <a:pt x="90808" y="31106"/>
                  </a:cubicBezTo>
                  <a:cubicBezTo>
                    <a:pt x="83688" y="18290"/>
                    <a:pt x="82816" y="18352"/>
                    <a:pt x="74139" y="9675"/>
                  </a:cubicBezTo>
                  <a:cubicBezTo>
                    <a:pt x="71565" y="-620"/>
                    <a:pt x="56677" y="-247"/>
                    <a:pt x="52708" y="150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Freihandform 19"/>
            <p:cNvSpPr/>
            <p:nvPr/>
          </p:nvSpPr>
          <p:spPr>
            <a:xfrm>
              <a:off x="933450" y="1640681"/>
              <a:ext cx="107156" cy="166688"/>
            </a:xfrm>
            <a:custGeom>
              <a:avLst/>
              <a:gdLst>
                <a:gd name="connsiteX0" fmla="*/ 52388 w 107156"/>
                <a:gd name="connsiteY0" fmla="*/ 0 h 166688"/>
                <a:gd name="connsiteX1" fmla="*/ 54769 w 107156"/>
                <a:gd name="connsiteY1" fmla="*/ 14288 h 166688"/>
                <a:gd name="connsiteX2" fmla="*/ 45244 w 107156"/>
                <a:gd name="connsiteY2" fmla="*/ 28575 h 166688"/>
                <a:gd name="connsiteX3" fmla="*/ 26194 w 107156"/>
                <a:gd name="connsiteY3" fmla="*/ 50007 h 166688"/>
                <a:gd name="connsiteX4" fmla="*/ 19050 w 107156"/>
                <a:gd name="connsiteY4" fmla="*/ 54769 h 166688"/>
                <a:gd name="connsiteX5" fmla="*/ 11906 w 107156"/>
                <a:gd name="connsiteY5" fmla="*/ 69057 h 166688"/>
                <a:gd name="connsiteX6" fmla="*/ 7144 w 107156"/>
                <a:gd name="connsiteY6" fmla="*/ 83344 h 166688"/>
                <a:gd name="connsiteX7" fmla="*/ 4763 w 107156"/>
                <a:gd name="connsiteY7" fmla="*/ 90488 h 166688"/>
                <a:gd name="connsiteX8" fmla="*/ 2381 w 107156"/>
                <a:gd name="connsiteY8" fmla="*/ 97632 h 166688"/>
                <a:gd name="connsiteX9" fmla="*/ 0 w 107156"/>
                <a:gd name="connsiteY9" fmla="*/ 107157 h 166688"/>
                <a:gd name="connsiteX10" fmla="*/ 2381 w 107156"/>
                <a:gd name="connsiteY10" fmla="*/ 126207 h 166688"/>
                <a:gd name="connsiteX11" fmla="*/ 14288 w 107156"/>
                <a:gd name="connsiteY11" fmla="*/ 140494 h 166688"/>
                <a:gd name="connsiteX12" fmla="*/ 19050 w 107156"/>
                <a:gd name="connsiteY12" fmla="*/ 147638 h 166688"/>
                <a:gd name="connsiteX13" fmla="*/ 26194 w 107156"/>
                <a:gd name="connsiteY13" fmla="*/ 150019 h 166688"/>
                <a:gd name="connsiteX14" fmla="*/ 33338 w 107156"/>
                <a:gd name="connsiteY14" fmla="*/ 157163 h 166688"/>
                <a:gd name="connsiteX15" fmla="*/ 38100 w 107156"/>
                <a:gd name="connsiteY15" fmla="*/ 164307 h 166688"/>
                <a:gd name="connsiteX16" fmla="*/ 45244 w 107156"/>
                <a:gd name="connsiteY16" fmla="*/ 166688 h 166688"/>
                <a:gd name="connsiteX17" fmla="*/ 64294 w 107156"/>
                <a:gd name="connsiteY17" fmla="*/ 164307 h 166688"/>
                <a:gd name="connsiteX18" fmla="*/ 76200 w 107156"/>
                <a:gd name="connsiteY18" fmla="*/ 150019 h 166688"/>
                <a:gd name="connsiteX19" fmla="*/ 83344 w 107156"/>
                <a:gd name="connsiteY19" fmla="*/ 145257 h 166688"/>
                <a:gd name="connsiteX20" fmla="*/ 90488 w 107156"/>
                <a:gd name="connsiteY20" fmla="*/ 138113 h 166688"/>
                <a:gd name="connsiteX21" fmla="*/ 92869 w 107156"/>
                <a:gd name="connsiteY21" fmla="*/ 128588 h 166688"/>
                <a:gd name="connsiteX22" fmla="*/ 97631 w 107156"/>
                <a:gd name="connsiteY22" fmla="*/ 104775 h 166688"/>
                <a:gd name="connsiteX23" fmla="*/ 102394 w 107156"/>
                <a:gd name="connsiteY23" fmla="*/ 90488 h 166688"/>
                <a:gd name="connsiteX24" fmla="*/ 107156 w 107156"/>
                <a:gd name="connsiteY24" fmla="*/ 76200 h 166688"/>
                <a:gd name="connsiteX25" fmla="*/ 104775 w 107156"/>
                <a:gd name="connsiteY25" fmla="*/ 61913 h 166688"/>
                <a:gd name="connsiteX26" fmla="*/ 100013 w 107156"/>
                <a:gd name="connsiteY26" fmla="*/ 52388 h 166688"/>
                <a:gd name="connsiteX27" fmla="*/ 97631 w 107156"/>
                <a:gd name="connsiteY27" fmla="*/ 45244 h 166688"/>
                <a:gd name="connsiteX28" fmla="*/ 73819 w 107156"/>
                <a:gd name="connsiteY28" fmla="*/ 16669 h 166688"/>
                <a:gd name="connsiteX29" fmla="*/ 66675 w 107156"/>
                <a:gd name="connsiteY29" fmla="*/ 11907 h 166688"/>
                <a:gd name="connsiteX30" fmla="*/ 52388 w 107156"/>
                <a:gd name="connsiteY30" fmla="*/ 0 h 166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07156" h="166688">
                  <a:moveTo>
                    <a:pt x="52388" y="0"/>
                  </a:moveTo>
                  <a:cubicBezTo>
                    <a:pt x="53182" y="4763"/>
                    <a:pt x="55940" y="9604"/>
                    <a:pt x="54769" y="14288"/>
                  </a:cubicBezTo>
                  <a:cubicBezTo>
                    <a:pt x="53381" y="19841"/>
                    <a:pt x="48419" y="23813"/>
                    <a:pt x="45244" y="28575"/>
                  </a:cubicBezTo>
                  <a:cubicBezTo>
                    <a:pt x="39519" y="37162"/>
                    <a:pt x="35977" y="43486"/>
                    <a:pt x="26194" y="50007"/>
                  </a:cubicBezTo>
                  <a:lnTo>
                    <a:pt x="19050" y="54769"/>
                  </a:lnTo>
                  <a:cubicBezTo>
                    <a:pt x="10368" y="80818"/>
                    <a:pt x="24214" y="41365"/>
                    <a:pt x="11906" y="69057"/>
                  </a:cubicBezTo>
                  <a:cubicBezTo>
                    <a:pt x="9867" y="73644"/>
                    <a:pt x="8731" y="78582"/>
                    <a:pt x="7144" y="83344"/>
                  </a:cubicBezTo>
                  <a:lnTo>
                    <a:pt x="4763" y="90488"/>
                  </a:lnTo>
                  <a:cubicBezTo>
                    <a:pt x="3969" y="92869"/>
                    <a:pt x="2990" y="95197"/>
                    <a:pt x="2381" y="97632"/>
                  </a:cubicBezTo>
                  <a:lnTo>
                    <a:pt x="0" y="107157"/>
                  </a:lnTo>
                  <a:cubicBezTo>
                    <a:pt x="794" y="113507"/>
                    <a:pt x="697" y="120033"/>
                    <a:pt x="2381" y="126207"/>
                  </a:cubicBezTo>
                  <a:cubicBezTo>
                    <a:pt x="3819" y="131478"/>
                    <a:pt x="11232" y="136827"/>
                    <a:pt x="14288" y="140494"/>
                  </a:cubicBezTo>
                  <a:cubicBezTo>
                    <a:pt x="16120" y="142693"/>
                    <a:pt x="16815" y="145850"/>
                    <a:pt x="19050" y="147638"/>
                  </a:cubicBezTo>
                  <a:cubicBezTo>
                    <a:pt x="21010" y="149206"/>
                    <a:pt x="23813" y="149225"/>
                    <a:pt x="26194" y="150019"/>
                  </a:cubicBezTo>
                  <a:cubicBezTo>
                    <a:pt x="28575" y="152400"/>
                    <a:pt x="31182" y="154576"/>
                    <a:pt x="33338" y="157163"/>
                  </a:cubicBezTo>
                  <a:cubicBezTo>
                    <a:pt x="35170" y="159362"/>
                    <a:pt x="35865" y="162519"/>
                    <a:pt x="38100" y="164307"/>
                  </a:cubicBezTo>
                  <a:cubicBezTo>
                    <a:pt x="40060" y="165875"/>
                    <a:pt x="42863" y="165894"/>
                    <a:pt x="45244" y="166688"/>
                  </a:cubicBezTo>
                  <a:cubicBezTo>
                    <a:pt x="51594" y="165894"/>
                    <a:pt x="58280" y="166494"/>
                    <a:pt x="64294" y="164307"/>
                  </a:cubicBezTo>
                  <a:cubicBezTo>
                    <a:pt x="70426" y="162077"/>
                    <a:pt x="72149" y="154070"/>
                    <a:pt x="76200" y="150019"/>
                  </a:cubicBezTo>
                  <a:cubicBezTo>
                    <a:pt x="78224" y="147995"/>
                    <a:pt x="81145" y="147089"/>
                    <a:pt x="83344" y="145257"/>
                  </a:cubicBezTo>
                  <a:cubicBezTo>
                    <a:pt x="85931" y="143101"/>
                    <a:pt x="88107" y="140494"/>
                    <a:pt x="90488" y="138113"/>
                  </a:cubicBezTo>
                  <a:cubicBezTo>
                    <a:pt x="91282" y="134938"/>
                    <a:pt x="92183" y="131788"/>
                    <a:pt x="92869" y="128588"/>
                  </a:cubicBezTo>
                  <a:cubicBezTo>
                    <a:pt x="94565" y="120673"/>
                    <a:pt x="95071" y="112454"/>
                    <a:pt x="97631" y="104775"/>
                  </a:cubicBezTo>
                  <a:lnTo>
                    <a:pt x="102394" y="90488"/>
                  </a:lnTo>
                  <a:lnTo>
                    <a:pt x="107156" y="76200"/>
                  </a:lnTo>
                  <a:cubicBezTo>
                    <a:pt x="106362" y="71438"/>
                    <a:pt x="106162" y="66537"/>
                    <a:pt x="104775" y="61913"/>
                  </a:cubicBezTo>
                  <a:cubicBezTo>
                    <a:pt x="103755" y="58513"/>
                    <a:pt x="101411" y="55651"/>
                    <a:pt x="100013" y="52388"/>
                  </a:cubicBezTo>
                  <a:cubicBezTo>
                    <a:pt x="99024" y="50081"/>
                    <a:pt x="98850" y="47438"/>
                    <a:pt x="97631" y="45244"/>
                  </a:cubicBezTo>
                  <a:cubicBezTo>
                    <a:pt x="92464" y="35945"/>
                    <a:pt x="82628" y="22541"/>
                    <a:pt x="73819" y="16669"/>
                  </a:cubicBezTo>
                  <a:lnTo>
                    <a:pt x="66675" y="11907"/>
                  </a:lnTo>
                  <a:lnTo>
                    <a:pt x="52388" y="0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" name="Freihandform 20"/>
            <p:cNvSpPr/>
            <p:nvPr/>
          </p:nvSpPr>
          <p:spPr>
            <a:xfrm>
              <a:off x="926302" y="1857046"/>
              <a:ext cx="111923" cy="195592"/>
            </a:xfrm>
            <a:custGeom>
              <a:avLst/>
              <a:gdLst>
                <a:gd name="connsiteX0" fmla="*/ 16673 w 111923"/>
                <a:gd name="connsiteY0" fmla="*/ 5092 h 195592"/>
                <a:gd name="connsiteX1" fmla="*/ 30961 w 111923"/>
                <a:gd name="connsiteY1" fmla="*/ 24142 h 195592"/>
                <a:gd name="connsiteX2" fmla="*/ 33342 w 111923"/>
                <a:gd name="connsiteY2" fmla="*/ 31285 h 195592"/>
                <a:gd name="connsiteX3" fmla="*/ 30961 w 111923"/>
                <a:gd name="connsiteY3" fmla="*/ 55098 h 195592"/>
                <a:gd name="connsiteX4" fmla="*/ 23817 w 111923"/>
                <a:gd name="connsiteY4" fmla="*/ 57479 h 195592"/>
                <a:gd name="connsiteX5" fmla="*/ 9529 w 111923"/>
                <a:gd name="connsiteY5" fmla="*/ 64623 h 195592"/>
                <a:gd name="connsiteX6" fmla="*/ 4 w 111923"/>
                <a:gd name="connsiteY6" fmla="*/ 78910 h 195592"/>
                <a:gd name="connsiteX7" fmla="*/ 2386 w 111923"/>
                <a:gd name="connsiteY7" fmla="*/ 150348 h 195592"/>
                <a:gd name="connsiteX8" fmla="*/ 4767 w 111923"/>
                <a:gd name="connsiteY8" fmla="*/ 159873 h 195592"/>
                <a:gd name="connsiteX9" fmla="*/ 11911 w 111923"/>
                <a:gd name="connsiteY9" fmla="*/ 167017 h 195592"/>
                <a:gd name="connsiteX10" fmla="*/ 23817 w 111923"/>
                <a:gd name="connsiteY10" fmla="*/ 178923 h 195592"/>
                <a:gd name="connsiteX11" fmla="*/ 28579 w 111923"/>
                <a:gd name="connsiteY11" fmla="*/ 186067 h 195592"/>
                <a:gd name="connsiteX12" fmla="*/ 35723 w 111923"/>
                <a:gd name="connsiteY12" fmla="*/ 188448 h 195592"/>
                <a:gd name="connsiteX13" fmla="*/ 50011 w 111923"/>
                <a:gd name="connsiteY13" fmla="*/ 195592 h 195592"/>
                <a:gd name="connsiteX14" fmla="*/ 64298 w 111923"/>
                <a:gd name="connsiteY14" fmla="*/ 193210 h 195592"/>
                <a:gd name="connsiteX15" fmla="*/ 88111 w 111923"/>
                <a:gd name="connsiteY15" fmla="*/ 183685 h 195592"/>
                <a:gd name="connsiteX16" fmla="*/ 97636 w 111923"/>
                <a:gd name="connsiteY16" fmla="*/ 171779 h 195592"/>
                <a:gd name="connsiteX17" fmla="*/ 100017 w 111923"/>
                <a:gd name="connsiteY17" fmla="*/ 164635 h 195592"/>
                <a:gd name="connsiteX18" fmla="*/ 104779 w 111923"/>
                <a:gd name="connsiteY18" fmla="*/ 157492 h 195592"/>
                <a:gd name="connsiteX19" fmla="*/ 111923 w 111923"/>
                <a:gd name="connsiteY19" fmla="*/ 131298 h 195592"/>
                <a:gd name="connsiteX20" fmla="*/ 109542 w 111923"/>
                <a:gd name="connsiteY20" fmla="*/ 67004 h 195592"/>
                <a:gd name="connsiteX21" fmla="*/ 107161 w 111923"/>
                <a:gd name="connsiteY21" fmla="*/ 59860 h 195592"/>
                <a:gd name="connsiteX22" fmla="*/ 92873 w 111923"/>
                <a:gd name="connsiteY22" fmla="*/ 47954 h 195592"/>
                <a:gd name="connsiteX23" fmla="*/ 78586 w 111923"/>
                <a:gd name="connsiteY23" fmla="*/ 26523 h 195592"/>
                <a:gd name="connsiteX24" fmla="*/ 73823 w 111923"/>
                <a:gd name="connsiteY24" fmla="*/ 19379 h 195592"/>
                <a:gd name="connsiteX25" fmla="*/ 71442 w 111923"/>
                <a:gd name="connsiteY25" fmla="*/ 12235 h 195592"/>
                <a:gd name="connsiteX26" fmla="*/ 50011 w 111923"/>
                <a:gd name="connsiteY26" fmla="*/ 329 h 195592"/>
                <a:gd name="connsiteX27" fmla="*/ 16673 w 111923"/>
                <a:gd name="connsiteY27" fmla="*/ 5092 h 195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1923" h="195592">
                  <a:moveTo>
                    <a:pt x="16673" y="5092"/>
                  </a:moveTo>
                  <a:cubicBezTo>
                    <a:pt x="13498" y="9061"/>
                    <a:pt x="28434" y="19088"/>
                    <a:pt x="30961" y="24142"/>
                  </a:cubicBezTo>
                  <a:cubicBezTo>
                    <a:pt x="32083" y="26387"/>
                    <a:pt x="32548" y="28904"/>
                    <a:pt x="33342" y="31285"/>
                  </a:cubicBezTo>
                  <a:cubicBezTo>
                    <a:pt x="32548" y="39223"/>
                    <a:pt x="33687" y="47601"/>
                    <a:pt x="30961" y="55098"/>
                  </a:cubicBezTo>
                  <a:cubicBezTo>
                    <a:pt x="30103" y="57457"/>
                    <a:pt x="26062" y="56356"/>
                    <a:pt x="23817" y="57479"/>
                  </a:cubicBezTo>
                  <a:cubicBezTo>
                    <a:pt x="5352" y="66711"/>
                    <a:pt x="27485" y="58638"/>
                    <a:pt x="9529" y="64623"/>
                  </a:cubicBezTo>
                  <a:cubicBezTo>
                    <a:pt x="6354" y="69385"/>
                    <a:pt x="-187" y="73190"/>
                    <a:pt x="4" y="78910"/>
                  </a:cubicBezTo>
                  <a:cubicBezTo>
                    <a:pt x="798" y="102723"/>
                    <a:pt x="987" y="126563"/>
                    <a:pt x="2386" y="150348"/>
                  </a:cubicBezTo>
                  <a:cubicBezTo>
                    <a:pt x="2578" y="153615"/>
                    <a:pt x="3143" y="157031"/>
                    <a:pt x="4767" y="159873"/>
                  </a:cubicBezTo>
                  <a:cubicBezTo>
                    <a:pt x="6438" y="162797"/>
                    <a:pt x="9755" y="164430"/>
                    <a:pt x="11911" y="167017"/>
                  </a:cubicBezTo>
                  <a:cubicBezTo>
                    <a:pt x="21833" y="178923"/>
                    <a:pt x="10719" y="170191"/>
                    <a:pt x="23817" y="178923"/>
                  </a:cubicBezTo>
                  <a:cubicBezTo>
                    <a:pt x="25404" y="181304"/>
                    <a:pt x="26344" y="184279"/>
                    <a:pt x="28579" y="186067"/>
                  </a:cubicBezTo>
                  <a:cubicBezTo>
                    <a:pt x="30539" y="187635"/>
                    <a:pt x="33478" y="187326"/>
                    <a:pt x="35723" y="188448"/>
                  </a:cubicBezTo>
                  <a:cubicBezTo>
                    <a:pt x="54196" y="197683"/>
                    <a:pt x="32047" y="189602"/>
                    <a:pt x="50011" y="195592"/>
                  </a:cubicBezTo>
                  <a:cubicBezTo>
                    <a:pt x="54773" y="194798"/>
                    <a:pt x="59614" y="194381"/>
                    <a:pt x="64298" y="193210"/>
                  </a:cubicBezTo>
                  <a:cubicBezTo>
                    <a:pt x="76073" y="190266"/>
                    <a:pt x="78254" y="188614"/>
                    <a:pt x="88111" y="183685"/>
                  </a:cubicBezTo>
                  <a:cubicBezTo>
                    <a:pt x="94096" y="165730"/>
                    <a:pt x="85326" y="187167"/>
                    <a:pt x="97636" y="171779"/>
                  </a:cubicBezTo>
                  <a:cubicBezTo>
                    <a:pt x="99204" y="169819"/>
                    <a:pt x="98895" y="166880"/>
                    <a:pt x="100017" y="164635"/>
                  </a:cubicBezTo>
                  <a:cubicBezTo>
                    <a:pt x="101297" y="162075"/>
                    <a:pt x="103617" y="160107"/>
                    <a:pt x="104779" y="157492"/>
                  </a:cubicBezTo>
                  <a:cubicBezTo>
                    <a:pt x="109175" y="147602"/>
                    <a:pt x="109886" y="141486"/>
                    <a:pt x="111923" y="131298"/>
                  </a:cubicBezTo>
                  <a:cubicBezTo>
                    <a:pt x="111129" y="109867"/>
                    <a:pt x="110968" y="88403"/>
                    <a:pt x="109542" y="67004"/>
                  </a:cubicBezTo>
                  <a:cubicBezTo>
                    <a:pt x="109375" y="64499"/>
                    <a:pt x="108553" y="61949"/>
                    <a:pt x="107161" y="59860"/>
                  </a:cubicBezTo>
                  <a:cubicBezTo>
                    <a:pt x="103495" y="54362"/>
                    <a:pt x="98142" y="51467"/>
                    <a:pt x="92873" y="47954"/>
                  </a:cubicBezTo>
                  <a:lnTo>
                    <a:pt x="78586" y="26523"/>
                  </a:lnTo>
                  <a:lnTo>
                    <a:pt x="73823" y="19379"/>
                  </a:lnTo>
                  <a:cubicBezTo>
                    <a:pt x="73029" y="16998"/>
                    <a:pt x="73217" y="14010"/>
                    <a:pt x="71442" y="12235"/>
                  </a:cubicBezTo>
                  <a:cubicBezTo>
                    <a:pt x="49601" y="-9606"/>
                    <a:pt x="64980" y="9310"/>
                    <a:pt x="50011" y="329"/>
                  </a:cubicBezTo>
                  <a:cubicBezTo>
                    <a:pt x="48086" y="-826"/>
                    <a:pt x="19848" y="1123"/>
                    <a:pt x="16673" y="5092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2" name="Freihandform 21"/>
            <p:cNvSpPr/>
            <p:nvPr/>
          </p:nvSpPr>
          <p:spPr>
            <a:xfrm>
              <a:off x="942975" y="2119313"/>
              <a:ext cx="111919" cy="188118"/>
            </a:xfrm>
            <a:custGeom>
              <a:avLst/>
              <a:gdLst>
                <a:gd name="connsiteX0" fmla="*/ 52388 w 111919"/>
                <a:gd name="connsiteY0" fmla="*/ 0 h 188118"/>
                <a:gd name="connsiteX1" fmla="*/ 50006 w 111919"/>
                <a:gd name="connsiteY1" fmla="*/ 11906 h 188118"/>
                <a:gd name="connsiteX2" fmla="*/ 33338 w 111919"/>
                <a:gd name="connsiteY2" fmla="*/ 33337 h 188118"/>
                <a:gd name="connsiteX3" fmla="*/ 21431 w 111919"/>
                <a:gd name="connsiteY3" fmla="*/ 45243 h 188118"/>
                <a:gd name="connsiteX4" fmla="*/ 11906 w 111919"/>
                <a:gd name="connsiteY4" fmla="*/ 59531 h 188118"/>
                <a:gd name="connsiteX5" fmla="*/ 7144 w 111919"/>
                <a:gd name="connsiteY5" fmla="*/ 66675 h 188118"/>
                <a:gd name="connsiteX6" fmla="*/ 2381 w 111919"/>
                <a:gd name="connsiteY6" fmla="*/ 80962 h 188118"/>
                <a:gd name="connsiteX7" fmla="*/ 0 w 111919"/>
                <a:gd name="connsiteY7" fmla="*/ 88106 h 188118"/>
                <a:gd name="connsiteX8" fmla="*/ 2381 w 111919"/>
                <a:gd name="connsiteY8" fmla="*/ 154781 h 188118"/>
                <a:gd name="connsiteX9" fmla="*/ 9525 w 111919"/>
                <a:gd name="connsiteY9" fmla="*/ 171450 h 188118"/>
                <a:gd name="connsiteX10" fmla="*/ 11906 w 111919"/>
                <a:gd name="connsiteY10" fmla="*/ 178593 h 188118"/>
                <a:gd name="connsiteX11" fmla="*/ 16669 w 111919"/>
                <a:gd name="connsiteY11" fmla="*/ 188118 h 188118"/>
                <a:gd name="connsiteX12" fmla="*/ 59531 w 111919"/>
                <a:gd name="connsiteY12" fmla="*/ 185737 h 188118"/>
                <a:gd name="connsiteX13" fmla="*/ 71438 w 111919"/>
                <a:gd name="connsiteY13" fmla="*/ 176212 h 188118"/>
                <a:gd name="connsiteX14" fmla="*/ 85725 w 111919"/>
                <a:gd name="connsiteY14" fmla="*/ 164306 h 188118"/>
                <a:gd name="connsiteX15" fmla="*/ 97631 w 111919"/>
                <a:gd name="connsiteY15" fmla="*/ 150018 h 188118"/>
                <a:gd name="connsiteX16" fmla="*/ 102394 w 111919"/>
                <a:gd name="connsiteY16" fmla="*/ 138112 h 188118"/>
                <a:gd name="connsiteX17" fmla="*/ 107156 w 111919"/>
                <a:gd name="connsiteY17" fmla="*/ 109537 h 188118"/>
                <a:gd name="connsiteX18" fmla="*/ 111919 w 111919"/>
                <a:gd name="connsiteY18" fmla="*/ 92868 h 188118"/>
                <a:gd name="connsiteX19" fmla="*/ 107156 w 111919"/>
                <a:gd name="connsiteY19" fmla="*/ 59531 h 188118"/>
                <a:gd name="connsiteX20" fmla="*/ 104775 w 111919"/>
                <a:gd name="connsiteY20" fmla="*/ 52387 h 188118"/>
                <a:gd name="connsiteX21" fmla="*/ 95250 w 111919"/>
                <a:gd name="connsiteY21" fmla="*/ 38100 h 188118"/>
                <a:gd name="connsiteX22" fmla="*/ 85725 w 111919"/>
                <a:gd name="connsiteY22" fmla="*/ 23812 h 188118"/>
                <a:gd name="connsiteX23" fmla="*/ 83344 w 111919"/>
                <a:gd name="connsiteY23" fmla="*/ 16668 h 188118"/>
                <a:gd name="connsiteX24" fmla="*/ 76200 w 111919"/>
                <a:gd name="connsiteY24" fmla="*/ 11906 h 188118"/>
                <a:gd name="connsiteX25" fmla="*/ 52388 w 111919"/>
                <a:gd name="connsiteY25" fmla="*/ 0 h 188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11919" h="188118">
                  <a:moveTo>
                    <a:pt x="52388" y="0"/>
                  </a:moveTo>
                  <a:cubicBezTo>
                    <a:pt x="48022" y="0"/>
                    <a:pt x="51681" y="8222"/>
                    <a:pt x="50006" y="11906"/>
                  </a:cubicBezTo>
                  <a:cubicBezTo>
                    <a:pt x="42785" y="27791"/>
                    <a:pt x="42073" y="22854"/>
                    <a:pt x="33338" y="33337"/>
                  </a:cubicBezTo>
                  <a:cubicBezTo>
                    <a:pt x="23418" y="45241"/>
                    <a:pt x="34525" y="36515"/>
                    <a:pt x="21431" y="45243"/>
                  </a:cubicBezTo>
                  <a:lnTo>
                    <a:pt x="11906" y="59531"/>
                  </a:lnTo>
                  <a:cubicBezTo>
                    <a:pt x="10319" y="61912"/>
                    <a:pt x="8049" y="63960"/>
                    <a:pt x="7144" y="66675"/>
                  </a:cubicBezTo>
                  <a:lnTo>
                    <a:pt x="2381" y="80962"/>
                  </a:lnTo>
                  <a:lnTo>
                    <a:pt x="0" y="88106"/>
                  </a:lnTo>
                  <a:cubicBezTo>
                    <a:pt x="794" y="110331"/>
                    <a:pt x="994" y="132585"/>
                    <a:pt x="2381" y="154781"/>
                  </a:cubicBezTo>
                  <a:cubicBezTo>
                    <a:pt x="3089" y="166105"/>
                    <a:pt x="5019" y="162437"/>
                    <a:pt x="9525" y="171450"/>
                  </a:cubicBezTo>
                  <a:cubicBezTo>
                    <a:pt x="10647" y="173695"/>
                    <a:pt x="10917" y="176286"/>
                    <a:pt x="11906" y="178593"/>
                  </a:cubicBezTo>
                  <a:cubicBezTo>
                    <a:pt x="13304" y="181856"/>
                    <a:pt x="15081" y="184943"/>
                    <a:pt x="16669" y="188118"/>
                  </a:cubicBezTo>
                  <a:cubicBezTo>
                    <a:pt x="30956" y="187324"/>
                    <a:pt x="45286" y="187094"/>
                    <a:pt x="59531" y="185737"/>
                  </a:cubicBezTo>
                  <a:cubicBezTo>
                    <a:pt x="69779" y="184761"/>
                    <a:pt x="64839" y="182811"/>
                    <a:pt x="71438" y="176212"/>
                  </a:cubicBezTo>
                  <a:cubicBezTo>
                    <a:pt x="90171" y="157479"/>
                    <a:pt x="66215" y="187717"/>
                    <a:pt x="85725" y="164306"/>
                  </a:cubicBezTo>
                  <a:cubicBezTo>
                    <a:pt x="102309" y="144406"/>
                    <a:pt x="76754" y="170898"/>
                    <a:pt x="97631" y="150018"/>
                  </a:cubicBezTo>
                  <a:cubicBezTo>
                    <a:pt x="99219" y="146049"/>
                    <a:pt x="101415" y="142273"/>
                    <a:pt x="102394" y="138112"/>
                  </a:cubicBezTo>
                  <a:cubicBezTo>
                    <a:pt x="104606" y="128712"/>
                    <a:pt x="104102" y="118698"/>
                    <a:pt x="107156" y="109537"/>
                  </a:cubicBezTo>
                  <a:cubicBezTo>
                    <a:pt x="110573" y="99288"/>
                    <a:pt x="108929" y="104828"/>
                    <a:pt x="111919" y="92868"/>
                  </a:cubicBezTo>
                  <a:cubicBezTo>
                    <a:pt x="110436" y="79519"/>
                    <a:pt x="110191" y="71669"/>
                    <a:pt x="107156" y="59531"/>
                  </a:cubicBezTo>
                  <a:cubicBezTo>
                    <a:pt x="106547" y="57096"/>
                    <a:pt x="105994" y="54581"/>
                    <a:pt x="104775" y="52387"/>
                  </a:cubicBezTo>
                  <a:cubicBezTo>
                    <a:pt x="101995" y="47384"/>
                    <a:pt x="95250" y="38100"/>
                    <a:pt x="95250" y="38100"/>
                  </a:cubicBezTo>
                  <a:cubicBezTo>
                    <a:pt x="89589" y="21113"/>
                    <a:pt x="97616" y="41650"/>
                    <a:pt x="85725" y="23812"/>
                  </a:cubicBezTo>
                  <a:cubicBezTo>
                    <a:pt x="84333" y="21723"/>
                    <a:pt x="84912" y="18628"/>
                    <a:pt x="83344" y="16668"/>
                  </a:cubicBezTo>
                  <a:cubicBezTo>
                    <a:pt x="81556" y="14433"/>
                    <a:pt x="78490" y="13623"/>
                    <a:pt x="76200" y="11906"/>
                  </a:cubicBezTo>
                  <a:cubicBezTo>
                    <a:pt x="75302" y="11233"/>
                    <a:pt x="56754" y="0"/>
                    <a:pt x="52388" y="0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Freihandform 22"/>
            <p:cNvSpPr/>
            <p:nvPr/>
          </p:nvSpPr>
          <p:spPr>
            <a:xfrm>
              <a:off x="919163" y="2374983"/>
              <a:ext cx="130968" cy="192005"/>
            </a:xfrm>
            <a:custGeom>
              <a:avLst/>
              <a:gdLst>
                <a:gd name="connsiteX0" fmla="*/ 76200 w 130968"/>
                <a:gd name="connsiteY0" fmla="*/ 1505 h 192005"/>
                <a:gd name="connsiteX1" fmla="*/ 66675 w 130968"/>
                <a:gd name="connsiteY1" fmla="*/ 56273 h 192005"/>
                <a:gd name="connsiteX2" fmla="*/ 59531 w 130968"/>
                <a:gd name="connsiteY2" fmla="*/ 61036 h 192005"/>
                <a:gd name="connsiteX3" fmla="*/ 40481 w 130968"/>
                <a:gd name="connsiteY3" fmla="*/ 58655 h 192005"/>
                <a:gd name="connsiteX4" fmla="*/ 33337 w 130968"/>
                <a:gd name="connsiteY4" fmla="*/ 56273 h 192005"/>
                <a:gd name="connsiteX5" fmla="*/ 14287 w 130968"/>
                <a:gd name="connsiteY5" fmla="*/ 61036 h 192005"/>
                <a:gd name="connsiteX6" fmla="*/ 4762 w 130968"/>
                <a:gd name="connsiteY6" fmla="*/ 82467 h 192005"/>
                <a:gd name="connsiteX7" fmla="*/ 2381 w 130968"/>
                <a:gd name="connsiteY7" fmla="*/ 89611 h 192005"/>
                <a:gd name="connsiteX8" fmla="*/ 0 w 130968"/>
                <a:gd name="connsiteY8" fmla="*/ 96755 h 192005"/>
                <a:gd name="connsiteX9" fmla="*/ 2381 w 130968"/>
                <a:gd name="connsiteY9" fmla="*/ 139617 h 192005"/>
                <a:gd name="connsiteX10" fmla="*/ 4762 w 130968"/>
                <a:gd name="connsiteY10" fmla="*/ 146761 h 192005"/>
                <a:gd name="connsiteX11" fmla="*/ 11906 w 130968"/>
                <a:gd name="connsiteY11" fmla="*/ 156286 h 192005"/>
                <a:gd name="connsiteX12" fmla="*/ 14287 w 130968"/>
                <a:gd name="connsiteY12" fmla="*/ 163430 h 192005"/>
                <a:gd name="connsiteX13" fmla="*/ 19050 w 130968"/>
                <a:gd name="connsiteY13" fmla="*/ 170573 h 192005"/>
                <a:gd name="connsiteX14" fmla="*/ 40481 w 130968"/>
                <a:gd name="connsiteY14" fmla="*/ 189623 h 192005"/>
                <a:gd name="connsiteX15" fmla="*/ 47625 w 130968"/>
                <a:gd name="connsiteY15" fmla="*/ 192005 h 192005"/>
                <a:gd name="connsiteX16" fmla="*/ 76200 w 130968"/>
                <a:gd name="connsiteY16" fmla="*/ 189623 h 192005"/>
                <a:gd name="connsiteX17" fmla="*/ 88106 w 130968"/>
                <a:gd name="connsiteY17" fmla="*/ 187242 h 192005"/>
                <a:gd name="connsiteX18" fmla="*/ 102393 w 130968"/>
                <a:gd name="connsiteY18" fmla="*/ 177717 h 192005"/>
                <a:gd name="connsiteX19" fmla="*/ 111918 w 130968"/>
                <a:gd name="connsiteY19" fmla="*/ 163430 h 192005"/>
                <a:gd name="connsiteX20" fmla="*/ 116681 w 130968"/>
                <a:gd name="connsiteY20" fmla="*/ 156286 h 192005"/>
                <a:gd name="connsiteX21" fmla="*/ 121443 w 130968"/>
                <a:gd name="connsiteY21" fmla="*/ 139617 h 192005"/>
                <a:gd name="connsiteX22" fmla="*/ 123825 w 130968"/>
                <a:gd name="connsiteY22" fmla="*/ 125330 h 192005"/>
                <a:gd name="connsiteX23" fmla="*/ 130968 w 130968"/>
                <a:gd name="connsiteY23" fmla="*/ 89611 h 192005"/>
                <a:gd name="connsiteX24" fmla="*/ 126206 w 130968"/>
                <a:gd name="connsiteY24" fmla="*/ 51511 h 192005"/>
                <a:gd name="connsiteX25" fmla="*/ 116681 w 130968"/>
                <a:gd name="connsiteY25" fmla="*/ 32461 h 192005"/>
                <a:gd name="connsiteX26" fmla="*/ 107156 w 130968"/>
                <a:gd name="connsiteY26" fmla="*/ 18173 h 192005"/>
                <a:gd name="connsiteX27" fmla="*/ 76200 w 130968"/>
                <a:gd name="connsiteY27" fmla="*/ 1505 h 19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30968" h="192005">
                  <a:moveTo>
                    <a:pt x="76200" y="1505"/>
                  </a:moveTo>
                  <a:cubicBezTo>
                    <a:pt x="69453" y="7855"/>
                    <a:pt x="84897" y="41087"/>
                    <a:pt x="66675" y="56273"/>
                  </a:cubicBezTo>
                  <a:cubicBezTo>
                    <a:pt x="64476" y="58105"/>
                    <a:pt x="61912" y="59448"/>
                    <a:pt x="59531" y="61036"/>
                  </a:cubicBezTo>
                  <a:cubicBezTo>
                    <a:pt x="53181" y="60242"/>
                    <a:pt x="46777" y="59800"/>
                    <a:pt x="40481" y="58655"/>
                  </a:cubicBezTo>
                  <a:cubicBezTo>
                    <a:pt x="38011" y="58206"/>
                    <a:pt x="35837" y="56046"/>
                    <a:pt x="33337" y="56273"/>
                  </a:cubicBezTo>
                  <a:cubicBezTo>
                    <a:pt x="26818" y="56866"/>
                    <a:pt x="20637" y="59448"/>
                    <a:pt x="14287" y="61036"/>
                  </a:cubicBezTo>
                  <a:cubicBezTo>
                    <a:pt x="6741" y="72356"/>
                    <a:pt x="10429" y="65467"/>
                    <a:pt x="4762" y="82467"/>
                  </a:cubicBezTo>
                  <a:lnTo>
                    <a:pt x="2381" y="89611"/>
                  </a:lnTo>
                  <a:lnTo>
                    <a:pt x="0" y="96755"/>
                  </a:lnTo>
                  <a:cubicBezTo>
                    <a:pt x="794" y="111042"/>
                    <a:pt x="1024" y="125372"/>
                    <a:pt x="2381" y="139617"/>
                  </a:cubicBezTo>
                  <a:cubicBezTo>
                    <a:pt x="2619" y="142116"/>
                    <a:pt x="3517" y="144582"/>
                    <a:pt x="4762" y="146761"/>
                  </a:cubicBezTo>
                  <a:cubicBezTo>
                    <a:pt x="6731" y="150207"/>
                    <a:pt x="9525" y="153111"/>
                    <a:pt x="11906" y="156286"/>
                  </a:cubicBezTo>
                  <a:cubicBezTo>
                    <a:pt x="12700" y="158667"/>
                    <a:pt x="13164" y="161185"/>
                    <a:pt x="14287" y="163430"/>
                  </a:cubicBezTo>
                  <a:cubicBezTo>
                    <a:pt x="15567" y="165990"/>
                    <a:pt x="17149" y="168434"/>
                    <a:pt x="19050" y="170573"/>
                  </a:cubicBezTo>
                  <a:cubicBezTo>
                    <a:pt x="24104" y="176259"/>
                    <a:pt x="32516" y="185640"/>
                    <a:pt x="40481" y="189623"/>
                  </a:cubicBezTo>
                  <a:cubicBezTo>
                    <a:pt x="42726" y="190746"/>
                    <a:pt x="45244" y="191211"/>
                    <a:pt x="47625" y="192005"/>
                  </a:cubicBezTo>
                  <a:cubicBezTo>
                    <a:pt x="57150" y="191211"/>
                    <a:pt x="66707" y="190740"/>
                    <a:pt x="76200" y="189623"/>
                  </a:cubicBezTo>
                  <a:cubicBezTo>
                    <a:pt x="80220" y="189150"/>
                    <a:pt x="84422" y="188917"/>
                    <a:pt x="88106" y="187242"/>
                  </a:cubicBezTo>
                  <a:cubicBezTo>
                    <a:pt x="93317" y="184874"/>
                    <a:pt x="102393" y="177717"/>
                    <a:pt x="102393" y="177717"/>
                  </a:cubicBezTo>
                  <a:lnTo>
                    <a:pt x="111918" y="163430"/>
                  </a:lnTo>
                  <a:lnTo>
                    <a:pt x="116681" y="156286"/>
                  </a:lnTo>
                  <a:cubicBezTo>
                    <a:pt x="118951" y="149476"/>
                    <a:pt x="119947" y="147094"/>
                    <a:pt x="121443" y="139617"/>
                  </a:cubicBezTo>
                  <a:cubicBezTo>
                    <a:pt x="122390" y="134883"/>
                    <a:pt x="122922" y="130073"/>
                    <a:pt x="123825" y="125330"/>
                  </a:cubicBezTo>
                  <a:cubicBezTo>
                    <a:pt x="126097" y="113402"/>
                    <a:pt x="130968" y="89611"/>
                    <a:pt x="130968" y="89611"/>
                  </a:cubicBezTo>
                  <a:cubicBezTo>
                    <a:pt x="130603" y="85227"/>
                    <a:pt x="130122" y="60909"/>
                    <a:pt x="126206" y="51511"/>
                  </a:cubicBezTo>
                  <a:cubicBezTo>
                    <a:pt x="123475" y="44958"/>
                    <a:pt x="120619" y="38368"/>
                    <a:pt x="116681" y="32461"/>
                  </a:cubicBezTo>
                  <a:cubicBezTo>
                    <a:pt x="113506" y="27698"/>
                    <a:pt x="111204" y="22220"/>
                    <a:pt x="107156" y="18173"/>
                  </a:cubicBezTo>
                  <a:cubicBezTo>
                    <a:pt x="99451" y="10469"/>
                    <a:pt x="82947" y="-4845"/>
                    <a:pt x="76200" y="1505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Freihandform 23"/>
            <p:cNvSpPr/>
            <p:nvPr/>
          </p:nvSpPr>
          <p:spPr>
            <a:xfrm>
              <a:off x="927664" y="2628900"/>
              <a:ext cx="127663" cy="209550"/>
            </a:xfrm>
            <a:custGeom>
              <a:avLst/>
              <a:gdLst>
                <a:gd name="connsiteX0" fmla="*/ 74842 w 127663"/>
                <a:gd name="connsiteY0" fmla="*/ 0 h 209550"/>
                <a:gd name="connsiteX1" fmla="*/ 72461 w 127663"/>
                <a:gd name="connsiteY1" fmla="*/ 23813 h 209550"/>
                <a:gd name="connsiteX2" fmla="*/ 70080 w 127663"/>
                <a:gd name="connsiteY2" fmla="*/ 30956 h 209550"/>
                <a:gd name="connsiteX3" fmla="*/ 62936 w 127663"/>
                <a:gd name="connsiteY3" fmla="*/ 33338 h 209550"/>
                <a:gd name="connsiteX4" fmla="*/ 48649 w 127663"/>
                <a:gd name="connsiteY4" fmla="*/ 42863 h 209550"/>
                <a:gd name="connsiteX5" fmla="*/ 34361 w 127663"/>
                <a:gd name="connsiteY5" fmla="*/ 50006 h 209550"/>
                <a:gd name="connsiteX6" fmla="*/ 24836 w 127663"/>
                <a:gd name="connsiteY6" fmla="*/ 64294 h 209550"/>
                <a:gd name="connsiteX7" fmla="*/ 20074 w 127663"/>
                <a:gd name="connsiteY7" fmla="*/ 71438 h 209550"/>
                <a:gd name="connsiteX8" fmla="*/ 17692 w 127663"/>
                <a:gd name="connsiteY8" fmla="*/ 78581 h 209550"/>
                <a:gd name="connsiteX9" fmla="*/ 12930 w 127663"/>
                <a:gd name="connsiteY9" fmla="*/ 85725 h 209550"/>
                <a:gd name="connsiteX10" fmla="*/ 3405 w 127663"/>
                <a:gd name="connsiteY10" fmla="*/ 107156 h 209550"/>
                <a:gd name="connsiteX11" fmla="*/ 3405 w 127663"/>
                <a:gd name="connsiteY11" fmla="*/ 145256 h 209550"/>
                <a:gd name="connsiteX12" fmla="*/ 10549 w 127663"/>
                <a:gd name="connsiteY12" fmla="*/ 161925 h 209550"/>
                <a:gd name="connsiteX13" fmla="*/ 31980 w 127663"/>
                <a:gd name="connsiteY13" fmla="*/ 173831 h 209550"/>
                <a:gd name="connsiteX14" fmla="*/ 43886 w 127663"/>
                <a:gd name="connsiteY14" fmla="*/ 195263 h 209550"/>
                <a:gd name="connsiteX15" fmla="*/ 46267 w 127663"/>
                <a:gd name="connsiteY15" fmla="*/ 202406 h 209550"/>
                <a:gd name="connsiteX16" fmla="*/ 55792 w 127663"/>
                <a:gd name="connsiteY16" fmla="*/ 209550 h 209550"/>
                <a:gd name="connsiteX17" fmla="*/ 84367 w 127663"/>
                <a:gd name="connsiteY17" fmla="*/ 207169 h 209550"/>
                <a:gd name="connsiteX18" fmla="*/ 98655 w 127663"/>
                <a:gd name="connsiteY18" fmla="*/ 195263 h 209550"/>
                <a:gd name="connsiteX19" fmla="*/ 112942 w 127663"/>
                <a:gd name="connsiteY19" fmla="*/ 171450 h 209550"/>
                <a:gd name="connsiteX20" fmla="*/ 115324 w 127663"/>
                <a:gd name="connsiteY20" fmla="*/ 161925 h 209550"/>
                <a:gd name="connsiteX21" fmla="*/ 120086 w 127663"/>
                <a:gd name="connsiteY21" fmla="*/ 147638 h 209550"/>
                <a:gd name="connsiteX22" fmla="*/ 124849 w 127663"/>
                <a:gd name="connsiteY22" fmla="*/ 130969 h 209550"/>
                <a:gd name="connsiteX23" fmla="*/ 124849 w 127663"/>
                <a:gd name="connsiteY23" fmla="*/ 66675 h 209550"/>
                <a:gd name="connsiteX24" fmla="*/ 120086 w 127663"/>
                <a:gd name="connsiteY24" fmla="*/ 47625 h 209550"/>
                <a:gd name="connsiteX25" fmla="*/ 115324 w 127663"/>
                <a:gd name="connsiteY25" fmla="*/ 40481 h 209550"/>
                <a:gd name="connsiteX26" fmla="*/ 110561 w 127663"/>
                <a:gd name="connsiteY26" fmla="*/ 30956 h 209550"/>
                <a:gd name="connsiteX27" fmla="*/ 103417 w 127663"/>
                <a:gd name="connsiteY27" fmla="*/ 23813 h 209550"/>
                <a:gd name="connsiteX28" fmla="*/ 74842 w 127663"/>
                <a:gd name="connsiteY28" fmla="*/ 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27663" h="209550">
                  <a:moveTo>
                    <a:pt x="74842" y="0"/>
                  </a:moveTo>
                  <a:cubicBezTo>
                    <a:pt x="69683" y="0"/>
                    <a:pt x="73674" y="15928"/>
                    <a:pt x="72461" y="23813"/>
                  </a:cubicBezTo>
                  <a:cubicBezTo>
                    <a:pt x="72079" y="26294"/>
                    <a:pt x="71855" y="29181"/>
                    <a:pt x="70080" y="30956"/>
                  </a:cubicBezTo>
                  <a:cubicBezTo>
                    <a:pt x="68305" y="32731"/>
                    <a:pt x="65130" y="32119"/>
                    <a:pt x="62936" y="33338"/>
                  </a:cubicBezTo>
                  <a:cubicBezTo>
                    <a:pt x="57933" y="36118"/>
                    <a:pt x="54079" y="41053"/>
                    <a:pt x="48649" y="42863"/>
                  </a:cubicBezTo>
                  <a:cubicBezTo>
                    <a:pt x="38790" y="46149"/>
                    <a:pt x="43594" y="43852"/>
                    <a:pt x="34361" y="50006"/>
                  </a:cubicBezTo>
                  <a:lnTo>
                    <a:pt x="24836" y="64294"/>
                  </a:lnTo>
                  <a:cubicBezTo>
                    <a:pt x="23249" y="66675"/>
                    <a:pt x="20979" y="68723"/>
                    <a:pt x="20074" y="71438"/>
                  </a:cubicBezTo>
                  <a:cubicBezTo>
                    <a:pt x="19280" y="73819"/>
                    <a:pt x="18815" y="76336"/>
                    <a:pt x="17692" y="78581"/>
                  </a:cubicBezTo>
                  <a:cubicBezTo>
                    <a:pt x="16412" y="81141"/>
                    <a:pt x="14092" y="83110"/>
                    <a:pt x="12930" y="85725"/>
                  </a:cubicBezTo>
                  <a:cubicBezTo>
                    <a:pt x="1597" y="111226"/>
                    <a:pt x="14181" y="90992"/>
                    <a:pt x="3405" y="107156"/>
                  </a:cubicBezTo>
                  <a:cubicBezTo>
                    <a:pt x="-2004" y="123385"/>
                    <a:pt x="-176" y="114819"/>
                    <a:pt x="3405" y="145256"/>
                  </a:cubicBezTo>
                  <a:cubicBezTo>
                    <a:pt x="4049" y="150730"/>
                    <a:pt x="6097" y="158029"/>
                    <a:pt x="10549" y="161925"/>
                  </a:cubicBezTo>
                  <a:cubicBezTo>
                    <a:pt x="20627" y="170744"/>
                    <a:pt x="22168" y="170561"/>
                    <a:pt x="31980" y="173831"/>
                  </a:cubicBezTo>
                  <a:cubicBezTo>
                    <a:pt x="42674" y="184525"/>
                    <a:pt x="38059" y="177780"/>
                    <a:pt x="43886" y="195263"/>
                  </a:cubicBezTo>
                  <a:cubicBezTo>
                    <a:pt x="44680" y="197644"/>
                    <a:pt x="44259" y="200900"/>
                    <a:pt x="46267" y="202406"/>
                  </a:cubicBezTo>
                  <a:lnTo>
                    <a:pt x="55792" y="209550"/>
                  </a:lnTo>
                  <a:cubicBezTo>
                    <a:pt x="65317" y="208756"/>
                    <a:pt x="74995" y="209044"/>
                    <a:pt x="84367" y="207169"/>
                  </a:cubicBezTo>
                  <a:cubicBezTo>
                    <a:pt x="87986" y="206445"/>
                    <a:pt x="96931" y="197479"/>
                    <a:pt x="98655" y="195263"/>
                  </a:cubicBezTo>
                  <a:cubicBezTo>
                    <a:pt x="102667" y="190104"/>
                    <a:pt x="110260" y="178602"/>
                    <a:pt x="112942" y="171450"/>
                  </a:cubicBezTo>
                  <a:cubicBezTo>
                    <a:pt x="114091" y="168386"/>
                    <a:pt x="114384" y="165060"/>
                    <a:pt x="115324" y="161925"/>
                  </a:cubicBezTo>
                  <a:cubicBezTo>
                    <a:pt x="116767" y="157117"/>
                    <a:pt x="118869" y="152508"/>
                    <a:pt x="120086" y="147638"/>
                  </a:cubicBezTo>
                  <a:cubicBezTo>
                    <a:pt x="123076" y="135678"/>
                    <a:pt x="121432" y="141218"/>
                    <a:pt x="124849" y="130969"/>
                  </a:cubicBezTo>
                  <a:cubicBezTo>
                    <a:pt x="128072" y="101956"/>
                    <a:pt x="129097" y="103494"/>
                    <a:pt x="124849" y="66675"/>
                  </a:cubicBezTo>
                  <a:cubicBezTo>
                    <a:pt x="124099" y="60173"/>
                    <a:pt x="123716" y="53071"/>
                    <a:pt x="120086" y="47625"/>
                  </a:cubicBezTo>
                  <a:cubicBezTo>
                    <a:pt x="118499" y="45244"/>
                    <a:pt x="116744" y="42966"/>
                    <a:pt x="115324" y="40481"/>
                  </a:cubicBezTo>
                  <a:cubicBezTo>
                    <a:pt x="113563" y="37399"/>
                    <a:pt x="112624" y="33845"/>
                    <a:pt x="110561" y="30956"/>
                  </a:cubicBezTo>
                  <a:cubicBezTo>
                    <a:pt x="108604" y="28216"/>
                    <a:pt x="105573" y="26400"/>
                    <a:pt x="103417" y="23813"/>
                  </a:cubicBezTo>
                  <a:cubicBezTo>
                    <a:pt x="99826" y="19504"/>
                    <a:pt x="80001" y="0"/>
                    <a:pt x="74842" y="0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Freihandform 24"/>
            <p:cNvSpPr/>
            <p:nvPr/>
          </p:nvSpPr>
          <p:spPr>
            <a:xfrm>
              <a:off x="1328738" y="1073760"/>
              <a:ext cx="116681" cy="193065"/>
            </a:xfrm>
            <a:custGeom>
              <a:avLst/>
              <a:gdLst>
                <a:gd name="connsiteX0" fmla="*/ 83343 w 116681"/>
                <a:gd name="connsiteY0" fmla="*/ 184 h 193065"/>
                <a:gd name="connsiteX1" fmla="*/ 71437 w 116681"/>
                <a:gd name="connsiteY1" fmla="*/ 12090 h 193065"/>
                <a:gd name="connsiteX2" fmla="*/ 66675 w 116681"/>
                <a:gd name="connsiteY2" fmla="*/ 21615 h 193065"/>
                <a:gd name="connsiteX3" fmla="*/ 61912 w 116681"/>
                <a:gd name="connsiteY3" fmla="*/ 28759 h 193065"/>
                <a:gd name="connsiteX4" fmla="*/ 57150 w 116681"/>
                <a:gd name="connsiteY4" fmla="*/ 43046 h 193065"/>
                <a:gd name="connsiteX5" fmla="*/ 54768 w 116681"/>
                <a:gd name="connsiteY5" fmla="*/ 50190 h 193065"/>
                <a:gd name="connsiteX6" fmla="*/ 47625 w 116681"/>
                <a:gd name="connsiteY6" fmla="*/ 59715 h 193065"/>
                <a:gd name="connsiteX7" fmla="*/ 38100 w 116681"/>
                <a:gd name="connsiteY7" fmla="*/ 71621 h 193065"/>
                <a:gd name="connsiteX8" fmla="*/ 30956 w 116681"/>
                <a:gd name="connsiteY8" fmla="*/ 81146 h 193065"/>
                <a:gd name="connsiteX9" fmla="*/ 16668 w 116681"/>
                <a:gd name="connsiteY9" fmla="*/ 90671 h 193065"/>
                <a:gd name="connsiteX10" fmla="*/ 4762 w 116681"/>
                <a:gd name="connsiteY10" fmla="*/ 104959 h 193065"/>
                <a:gd name="connsiteX11" fmla="*/ 0 w 116681"/>
                <a:gd name="connsiteY11" fmla="*/ 112103 h 193065"/>
                <a:gd name="connsiteX12" fmla="*/ 2381 w 116681"/>
                <a:gd name="connsiteY12" fmla="*/ 157346 h 193065"/>
                <a:gd name="connsiteX13" fmla="*/ 4762 w 116681"/>
                <a:gd name="connsiteY13" fmla="*/ 164490 h 193065"/>
                <a:gd name="connsiteX14" fmla="*/ 7143 w 116681"/>
                <a:gd name="connsiteY14" fmla="*/ 174015 h 193065"/>
                <a:gd name="connsiteX15" fmla="*/ 9525 w 116681"/>
                <a:gd name="connsiteY15" fmla="*/ 181159 h 193065"/>
                <a:gd name="connsiteX16" fmla="*/ 26193 w 116681"/>
                <a:gd name="connsiteY16" fmla="*/ 193065 h 193065"/>
                <a:gd name="connsiteX17" fmla="*/ 52387 w 116681"/>
                <a:gd name="connsiteY17" fmla="*/ 188303 h 193065"/>
                <a:gd name="connsiteX18" fmla="*/ 66675 w 116681"/>
                <a:gd name="connsiteY18" fmla="*/ 178778 h 193065"/>
                <a:gd name="connsiteX19" fmla="*/ 73818 w 116681"/>
                <a:gd name="connsiteY19" fmla="*/ 174015 h 193065"/>
                <a:gd name="connsiteX20" fmla="*/ 80962 w 116681"/>
                <a:gd name="connsiteY20" fmla="*/ 171634 h 193065"/>
                <a:gd name="connsiteX21" fmla="*/ 83343 w 116681"/>
                <a:gd name="connsiteY21" fmla="*/ 164490 h 193065"/>
                <a:gd name="connsiteX22" fmla="*/ 97631 w 116681"/>
                <a:gd name="connsiteY22" fmla="*/ 154965 h 193065"/>
                <a:gd name="connsiteX23" fmla="*/ 104775 w 116681"/>
                <a:gd name="connsiteY23" fmla="*/ 147821 h 193065"/>
                <a:gd name="connsiteX24" fmla="*/ 109537 w 116681"/>
                <a:gd name="connsiteY24" fmla="*/ 128771 h 193065"/>
                <a:gd name="connsiteX25" fmla="*/ 116681 w 116681"/>
                <a:gd name="connsiteY25" fmla="*/ 102578 h 193065"/>
                <a:gd name="connsiteX26" fmla="*/ 111918 w 116681"/>
                <a:gd name="connsiteY26" fmla="*/ 50190 h 193065"/>
                <a:gd name="connsiteX27" fmla="*/ 104775 w 116681"/>
                <a:gd name="connsiteY27" fmla="*/ 35903 h 193065"/>
                <a:gd name="connsiteX28" fmla="*/ 102393 w 116681"/>
                <a:gd name="connsiteY28" fmla="*/ 28759 h 193065"/>
                <a:gd name="connsiteX29" fmla="*/ 97631 w 116681"/>
                <a:gd name="connsiteY29" fmla="*/ 21615 h 193065"/>
                <a:gd name="connsiteX30" fmla="*/ 83343 w 116681"/>
                <a:gd name="connsiteY30" fmla="*/ 184 h 193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16681" h="193065">
                  <a:moveTo>
                    <a:pt x="83343" y="184"/>
                  </a:moveTo>
                  <a:cubicBezTo>
                    <a:pt x="78977" y="-1403"/>
                    <a:pt x="74883" y="7660"/>
                    <a:pt x="71437" y="12090"/>
                  </a:cubicBezTo>
                  <a:cubicBezTo>
                    <a:pt x="69258" y="14892"/>
                    <a:pt x="68436" y="18533"/>
                    <a:pt x="66675" y="21615"/>
                  </a:cubicBezTo>
                  <a:cubicBezTo>
                    <a:pt x="65255" y="24100"/>
                    <a:pt x="63500" y="26378"/>
                    <a:pt x="61912" y="28759"/>
                  </a:cubicBezTo>
                  <a:lnTo>
                    <a:pt x="57150" y="43046"/>
                  </a:lnTo>
                  <a:cubicBezTo>
                    <a:pt x="56356" y="45427"/>
                    <a:pt x="56274" y="48182"/>
                    <a:pt x="54768" y="50190"/>
                  </a:cubicBezTo>
                  <a:lnTo>
                    <a:pt x="47625" y="59715"/>
                  </a:lnTo>
                  <a:cubicBezTo>
                    <a:pt x="42988" y="73623"/>
                    <a:pt x="48871" y="60850"/>
                    <a:pt x="38100" y="71621"/>
                  </a:cubicBezTo>
                  <a:cubicBezTo>
                    <a:pt x="35294" y="74427"/>
                    <a:pt x="33922" y="78509"/>
                    <a:pt x="30956" y="81146"/>
                  </a:cubicBezTo>
                  <a:cubicBezTo>
                    <a:pt x="26678" y="84949"/>
                    <a:pt x="16668" y="90671"/>
                    <a:pt x="16668" y="90671"/>
                  </a:cubicBezTo>
                  <a:cubicBezTo>
                    <a:pt x="4845" y="108408"/>
                    <a:pt x="20041" y="86624"/>
                    <a:pt x="4762" y="104959"/>
                  </a:cubicBezTo>
                  <a:cubicBezTo>
                    <a:pt x="2930" y="107158"/>
                    <a:pt x="1587" y="109722"/>
                    <a:pt x="0" y="112103"/>
                  </a:cubicBezTo>
                  <a:cubicBezTo>
                    <a:pt x="794" y="127184"/>
                    <a:pt x="1014" y="142306"/>
                    <a:pt x="2381" y="157346"/>
                  </a:cubicBezTo>
                  <a:cubicBezTo>
                    <a:pt x="2608" y="159846"/>
                    <a:pt x="4072" y="162076"/>
                    <a:pt x="4762" y="164490"/>
                  </a:cubicBezTo>
                  <a:cubicBezTo>
                    <a:pt x="5661" y="167637"/>
                    <a:pt x="6244" y="170868"/>
                    <a:pt x="7143" y="174015"/>
                  </a:cubicBezTo>
                  <a:cubicBezTo>
                    <a:pt x="7833" y="176429"/>
                    <a:pt x="8133" y="179070"/>
                    <a:pt x="9525" y="181159"/>
                  </a:cubicBezTo>
                  <a:cubicBezTo>
                    <a:pt x="14353" y="188401"/>
                    <a:pt x="18742" y="189340"/>
                    <a:pt x="26193" y="193065"/>
                  </a:cubicBezTo>
                  <a:cubicBezTo>
                    <a:pt x="30343" y="192546"/>
                    <a:pt x="45993" y="191855"/>
                    <a:pt x="52387" y="188303"/>
                  </a:cubicBezTo>
                  <a:cubicBezTo>
                    <a:pt x="57391" y="185523"/>
                    <a:pt x="61912" y="181953"/>
                    <a:pt x="66675" y="178778"/>
                  </a:cubicBezTo>
                  <a:cubicBezTo>
                    <a:pt x="69056" y="177191"/>
                    <a:pt x="71103" y="174920"/>
                    <a:pt x="73818" y="174015"/>
                  </a:cubicBezTo>
                  <a:lnTo>
                    <a:pt x="80962" y="171634"/>
                  </a:lnTo>
                  <a:cubicBezTo>
                    <a:pt x="81756" y="169253"/>
                    <a:pt x="81568" y="166265"/>
                    <a:pt x="83343" y="164490"/>
                  </a:cubicBezTo>
                  <a:cubicBezTo>
                    <a:pt x="87390" y="160443"/>
                    <a:pt x="93584" y="159012"/>
                    <a:pt x="97631" y="154965"/>
                  </a:cubicBezTo>
                  <a:lnTo>
                    <a:pt x="104775" y="147821"/>
                  </a:lnTo>
                  <a:cubicBezTo>
                    <a:pt x="112002" y="126140"/>
                    <a:pt x="100913" y="160392"/>
                    <a:pt x="109537" y="128771"/>
                  </a:cubicBezTo>
                  <a:cubicBezTo>
                    <a:pt x="118602" y="95534"/>
                    <a:pt x="110879" y="131589"/>
                    <a:pt x="116681" y="102578"/>
                  </a:cubicBezTo>
                  <a:cubicBezTo>
                    <a:pt x="115093" y="85115"/>
                    <a:pt x="114007" y="67600"/>
                    <a:pt x="111918" y="50190"/>
                  </a:cubicBezTo>
                  <a:cubicBezTo>
                    <a:pt x="110973" y="42314"/>
                    <a:pt x="108261" y="42874"/>
                    <a:pt x="104775" y="35903"/>
                  </a:cubicBezTo>
                  <a:cubicBezTo>
                    <a:pt x="103652" y="33658"/>
                    <a:pt x="103516" y="31004"/>
                    <a:pt x="102393" y="28759"/>
                  </a:cubicBezTo>
                  <a:cubicBezTo>
                    <a:pt x="101113" y="26199"/>
                    <a:pt x="99103" y="24069"/>
                    <a:pt x="97631" y="21615"/>
                  </a:cubicBezTo>
                  <a:cubicBezTo>
                    <a:pt x="96718" y="20093"/>
                    <a:pt x="87709" y="1771"/>
                    <a:pt x="83343" y="184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Freihandform 25"/>
            <p:cNvSpPr/>
            <p:nvPr/>
          </p:nvSpPr>
          <p:spPr>
            <a:xfrm>
              <a:off x="1348005" y="1331070"/>
              <a:ext cx="99579" cy="197693"/>
            </a:xfrm>
            <a:custGeom>
              <a:avLst/>
              <a:gdLst>
                <a:gd name="connsiteX0" fmla="*/ 47625 w 109537"/>
                <a:gd name="connsiteY0" fmla="*/ 49 h 197693"/>
                <a:gd name="connsiteX1" fmla="*/ 42862 w 109537"/>
                <a:gd name="connsiteY1" fmla="*/ 11955 h 197693"/>
                <a:gd name="connsiteX2" fmla="*/ 38100 w 109537"/>
                <a:gd name="connsiteY2" fmla="*/ 19099 h 197693"/>
                <a:gd name="connsiteX3" fmla="*/ 28575 w 109537"/>
                <a:gd name="connsiteY3" fmla="*/ 71487 h 197693"/>
                <a:gd name="connsiteX4" fmla="*/ 23812 w 109537"/>
                <a:gd name="connsiteY4" fmla="*/ 81012 h 197693"/>
                <a:gd name="connsiteX5" fmla="*/ 19050 w 109537"/>
                <a:gd name="connsiteY5" fmla="*/ 88155 h 197693"/>
                <a:gd name="connsiteX6" fmla="*/ 14287 w 109537"/>
                <a:gd name="connsiteY6" fmla="*/ 102443 h 197693"/>
                <a:gd name="connsiteX7" fmla="*/ 7143 w 109537"/>
                <a:gd name="connsiteY7" fmla="*/ 116730 h 197693"/>
                <a:gd name="connsiteX8" fmla="*/ 0 w 109537"/>
                <a:gd name="connsiteY8" fmla="*/ 135780 h 197693"/>
                <a:gd name="connsiteX9" fmla="*/ 4762 w 109537"/>
                <a:gd name="connsiteY9" fmla="*/ 178643 h 197693"/>
                <a:gd name="connsiteX10" fmla="*/ 9525 w 109537"/>
                <a:gd name="connsiteY10" fmla="*/ 185787 h 197693"/>
                <a:gd name="connsiteX11" fmla="*/ 30956 w 109537"/>
                <a:gd name="connsiteY11" fmla="*/ 197693 h 197693"/>
                <a:gd name="connsiteX12" fmla="*/ 54768 w 109537"/>
                <a:gd name="connsiteY12" fmla="*/ 195312 h 197693"/>
                <a:gd name="connsiteX13" fmla="*/ 66675 w 109537"/>
                <a:gd name="connsiteY13" fmla="*/ 181024 h 197693"/>
                <a:gd name="connsiteX14" fmla="*/ 73818 w 109537"/>
                <a:gd name="connsiteY14" fmla="*/ 173880 h 197693"/>
                <a:gd name="connsiteX15" fmla="*/ 78581 w 109537"/>
                <a:gd name="connsiteY15" fmla="*/ 166737 h 197693"/>
                <a:gd name="connsiteX16" fmla="*/ 83343 w 109537"/>
                <a:gd name="connsiteY16" fmla="*/ 157212 h 197693"/>
                <a:gd name="connsiteX17" fmla="*/ 90487 w 109537"/>
                <a:gd name="connsiteY17" fmla="*/ 152449 h 197693"/>
                <a:gd name="connsiteX18" fmla="*/ 92868 w 109537"/>
                <a:gd name="connsiteY18" fmla="*/ 145305 h 197693"/>
                <a:gd name="connsiteX19" fmla="*/ 102393 w 109537"/>
                <a:gd name="connsiteY19" fmla="*/ 131018 h 197693"/>
                <a:gd name="connsiteX20" fmla="*/ 107156 w 109537"/>
                <a:gd name="connsiteY20" fmla="*/ 116730 h 197693"/>
                <a:gd name="connsiteX21" fmla="*/ 109537 w 109537"/>
                <a:gd name="connsiteY21" fmla="*/ 109587 h 197693"/>
                <a:gd name="connsiteX22" fmla="*/ 107156 w 109537"/>
                <a:gd name="connsiteY22" fmla="*/ 59580 h 197693"/>
                <a:gd name="connsiteX23" fmla="*/ 104775 w 109537"/>
                <a:gd name="connsiteY23" fmla="*/ 52437 h 197693"/>
                <a:gd name="connsiteX24" fmla="*/ 100012 w 109537"/>
                <a:gd name="connsiteY24" fmla="*/ 45293 h 197693"/>
                <a:gd name="connsiteX25" fmla="*/ 85725 w 109537"/>
                <a:gd name="connsiteY25" fmla="*/ 31005 h 197693"/>
                <a:gd name="connsiteX26" fmla="*/ 76200 w 109537"/>
                <a:gd name="connsiteY26" fmla="*/ 16718 h 197693"/>
                <a:gd name="connsiteX27" fmla="*/ 47625 w 109537"/>
                <a:gd name="connsiteY27" fmla="*/ 49 h 197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09537" h="197693">
                  <a:moveTo>
                    <a:pt x="47625" y="49"/>
                  </a:moveTo>
                  <a:cubicBezTo>
                    <a:pt x="42069" y="-745"/>
                    <a:pt x="44774" y="8132"/>
                    <a:pt x="42862" y="11955"/>
                  </a:cubicBezTo>
                  <a:cubicBezTo>
                    <a:pt x="41582" y="14515"/>
                    <a:pt x="38627" y="16286"/>
                    <a:pt x="38100" y="19099"/>
                  </a:cubicBezTo>
                  <a:cubicBezTo>
                    <a:pt x="32633" y="48253"/>
                    <a:pt x="40814" y="47011"/>
                    <a:pt x="28575" y="71487"/>
                  </a:cubicBezTo>
                  <a:cubicBezTo>
                    <a:pt x="26987" y="74662"/>
                    <a:pt x="25573" y="77930"/>
                    <a:pt x="23812" y="81012"/>
                  </a:cubicBezTo>
                  <a:cubicBezTo>
                    <a:pt x="22392" y="83497"/>
                    <a:pt x="20212" y="85540"/>
                    <a:pt x="19050" y="88155"/>
                  </a:cubicBezTo>
                  <a:cubicBezTo>
                    <a:pt x="17011" y="92743"/>
                    <a:pt x="17072" y="98266"/>
                    <a:pt x="14287" y="102443"/>
                  </a:cubicBezTo>
                  <a:cubicBezTo>
                    <a:pt x="5138" y="116169"/>
                    <a:pt x="13057" y="102931"/>
                    <a:pt x="7143" y="116730"/>
                  </a:cubicBezTo>
                  <a:cubicBezTo>
                    <a:pt x="-326" y="134155"/>
                    <a:pt x="4388" y="118226"/>
                    <a:pt x="0" y="135780"/>
                  </a:cubicBezTo>
                  <a:cubicBezTo>
                    <a:pt x="144" y="137659"/>
                    <a:pt x="1347" y="169538"/>
                    <a:pt x="4762" y="178643"/>
                  </a:cubicBezTo>
                  <a:cubicBezTo>
                    <a:pt x="5767" y="181323"/>
                    <a:pt x="7371" y="183902"/>
                    <a:pt x="9525" y="185787"/>
                  </a:cubicBezTo>
                  <a:cubicBezTo>
                    <a:pt x="19603" y="194606"/>
                    <a:pt x="21144" y="194423"/>
                    <a:pt x="30956" y="197693"/>
                  </a:cubicBezTo>
                  <a:cubicBezTo>
                    <a:pt x="38893" y="196899"/>
                    <a:pt x="47144" y="197658"/>
                    <a:pt x="54768" y="195312"/>
                  </a:cubicBezTo>
                  <a:cubicBezTo>
                    <a:pt x="59445" y="193873"/>
                    <a:pt x="63860" y="184402"/>
                    <a:pt x="66675" y="181024"/>
                  </a:cubicBezTo>
                  <a:cubicBezTo>
                    <a:pt x="68831" y="178437"/>
                    <a:pt x="71662" y="176467"/>
                    <a:pt x="73818" y="173880"/>
                  </a:cubicBezTo>
                  <a:cubicBezTo>
                    <a:pt x="75650" y="171682"/>
                    <a:pt x="77161" y="169222"/>
                    <a:pt x="78581" y="166737"/>
                  </a:cubicBezTo>
                  <a:cubicBezTo>
                    <a:pt x="80342" y="163655"/>
                    <a:pt x="81071" y="159939"/>
                    <a:pt x="83343" y="157212"/>
                  </a:cubicBezTo>
                  <a:cubicBezTo>
                    <a:pt x="85175" y="155013"/>
                    <a:pt x="88106" y="154037"/>
                    <a:pt x="90487" y="152449"/>
                  </a:cubicBezTo>
                  <a:cubicBezTo>
                    <a:pt x="91281" y="150068"/>
                    <a:pt x="91649" y="147499"/>
                    <a:pt x="92868" y="145305"/>
                  </a:cubicBezTo>
                  <a:cubicBezTo>
                    <a:pt x="95648" y="140302"/>
                    <a:pt x="100583" y="136448"/>
                    <a:pt x="102393" y="131018"/>
                  </a:cubicBezTo>
                  <a:lnTo>
                    <a:pt x="107156" y="116730"/>
                  </a:lnTo>
                  <a:lnTo>
                    <a:pt x="109537" y="109587"/>
                  </a:lnTo>
                  <a:cubicBezTo>
                    <a:pt x="108743" y="92918"/>
                    <a:pt x="108542" y="76210"/>
                    <a:pt x="107156" y="59580"/>
                  </a:cubicBezTo>
                  <a:cubicBezTo>
                    <a:pt x="106948" y="57079"/>
                    <a:pt x="105897" y="54682"/>
                    <a:pt x="104775" y="52437"/>
                  </a:cubicBezTo>
                  <a:cubicBezTo>
                    <a:pt x="103495" y="49877"/>
                    <a:pt x="101913" y="47432"/>
                    <a:pt x="100012" y="45293"/>
                  </a:cubicBezTo>
                  <a:cubicBezTo>
                    <a:pt x="95537" y="40259"/>
                    <a:pt x="85725" y="31005"/>
                    <a:pt x="85725" y="31005"/>
                  </a:cubicBezTo>
                  <a:cubicBezTo>
                    <a:pt x="81539" y="18452"/>
                    <a:pt x="86109" y="28609"/>
                    <a:pt x="76200" y="16718"/>
                  </a:cubicBezTo>
                  <a:cubicBezTo>
                    <a:pt x="62743" y="569"/>
                    <a:pt x="53181" y="843"/>
                    <a:pt x="47625" y="49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Freihandform 26"/>
            <p:cNvSpPr/>
            <p:nvPr/>
          </p:nvSpPr>
          <p:spPr>
            <a:xfrm>
              <a:off x="1366838" y="1607325"/>
              <a:ext cx="83343" cy="197764"/>
            </a:xfrm>
            <a:custGeom>
              <a:avLst/>
              <a:gdLst>
                <a:gd name="connsiteX0" fmla="*/ 45243 w 83343"/>
                <a:gd name="connsiteY0" fmla="*/ 19 h 197764"/>
                <a:gd name="connsiteX1" fmla="*/ 35718 w 83343"/>
                <a:gd name="connsiteY1" fmla="*/ 30975 h 197764"/>
                <a:gd name="connsiteX2" fmla="*/ 33337 w 83343"/>
                <a:gd name="connsiteY2" fmla="*/ 45263 h 197764"/>
                <a:gd name="connsiteX3" fmla="*/ 28575 w 83343"/>
                <a:gd name="connsiteY3" fmla="*/ 71456 h 197764"/>
                <a:gd name="connsiteX4" fmla="*/ 23812 w 83343"/>
                <a:gd name="connsiteY4" fmla="*/ 78600 h 197764"/>
                <a:gd name="connsiteX5" fmla="*/ 19050 w 83343"/>
                <a:gd name="connsiteY5" fmla="*/ 100031 h 197764"/>
                <a:gd name="connsiteX6" fmla="*/ 16668 w 83343"/>
                <a:gd name="connsiteY6" fmla="*/ 109556 h 197764"/>
                <a:gd name="connsiteX7" fmla="*/ 11906 w 83343"/>
                <a:gd name="connsiteY7" fmla="*/ 116700 h 197764"/>
                <a:gd name="connsiteX8" fmla="*/ 7143 w 83343"/>
                <a:gd name="connsiteY8" fmla="*/ 130988 h 197764"/>
                <a:gd name="connsiteX9" fmla="*/ 2381 w 83343"/>
                <a:gd name="connsiteY9" fmla="*/ 145275 h 197764"/>
                <a:gd name="connsiteX10" fmla="*/ 0 w 83343"/>
                <a:gd name="connsiteY10" fmla="*/ 159563 h 197764"/>
                <a:gd name="connsiteX11" fmla="*/ 2381 w 83343"/>
                <a:gd name="connsiteY11" fmla="*/ 192900 h 197764"/>
                <a:gd name="connsiteX12" fmla="*/ 9525 w 83343"/>
                <a:gd name="connsiteY12" fmla="*/ 197663 h 197764"/>
                <a:gd name="connsiteX13" fmla="*/ 30956 w 83343"/>
                <a:gd name="connsiteY13" fmla="*/ 195281 h 197764"/>
                <a:gd name="connsiteX14" fmla="*/ 45243 w 83343"/>
                <a:gd name="connsiteY14" fmla="*/ 185756 h 197764"/>
                <a:gd name="connsiteX15" fmla="*/ 52387 w 83343"/>
                <a:gd name="connsiteY15" fmla="*/ 178613 h 197764"/>
                <a:gd name="connsiteX16" fmla="*/ 57150 w 83343"/>
                <a:gd name="connsiteY16" fmla="*/ 171469 h 197764"/>
                <a:gd name="connsiteX17" fmla="*/ 64293 w 83343"/>
                <a:gd name="connsiteY17" fmla="*/ 166706 h 197764"/>
                <a:gd name="connsiteX18" fmla="*/ 78581 w 83343"/>
                <a:gd name="connsiteY18" fmla="*/ 145275 h 197764"/>
                <a:gd name="connsiteX19" fmla="*/ 83343 w 83343"/>
                <a:gd name="connsiteY19" fmla="*/ 138131 h 197764"/>
                <a:gd name="connsiteX20" fmla="*/ 80962 w 83343"/>
                <a:gd name="connsiteY20" fmla="*/ 50025 h 197764"/>
                <a:gd name="connsiteX21" fmla="*/ 76200 w 83343"/>
                <a:gd name="connsiteY21" fmla="*/ 40500 h 197764"/>
                <a:gd name="connsiteX22" fmla="*/ 69056 w 83343"/>
                <a:gd name="connsiteY22" fmla="*/ 33356 h 197764"/>
                <a:gd name="connsiteX23" fmla="*/ 66675 w 83343"/>
                <a:gd name="connsiteY23" fmla="*/ 26213 h 197764"/>
                <a:gd name="connsiteX24" fmla="*/ 45243 w 83343"/>
                <a:gd name="connsiteY24" fmla="*/ 19 h 197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3343" h="197764">
                  <a:moveTo>
                    <a:pt x="45243" y="19"/>
                  </a:moveTo>
                  <a:cubicBezTo>
                    <a:pt x="40083" y="813"/>
                    <a:pt x="37820" y="20466"/>
                    <a:pt x="35718" y="30975"/>
                  </a:cubicBezTo>
                  <a:cubicBezTo>
                    <a:pt x="34771" y="35710"/>
                    <a:pt x="34020" y="40483"/>
                    <a:pt x="33337" y="45263"/>
                  </a:cubicBezTo>
                  <a:cubicBezTo>
                    <a:pt x="32352" y="52156"/>
                    <a:pt x="32310" y="63987"/>
                    <a:pt x="28575" y="71456"/>
                  </a:cubicBezTo>
                  <a:cubicBezTo>
                    <a:pt x="27295" y="74016"/>
                    <a:pt x="25400" y="76219"/>
                    <a:pt x="23812" y="78600"/>
                  </a:cubicBezTo>
                  <a:cubicBezTo>
                    <a:pt x="19517" y="104372"/>
                    <a:pt x="23738" y="83625"/>
                    <a:pt x="19050" y="100031"/>
                  </a:cubicBezTo>
                  <a:cubicBezTo>
                    <a:pt x="18151" y="103178"/>
                    <a:pt x="17957" y="106548"/>
                    <a:pt x="16668" y="109556"/>
                  </a:cubicBezTo>
                  <a:cubicBezTo>
                    <a:pt x="15541" y="112186"/>
                    <a:pt x="13068" y="114085"/>
                    <a:pt x="11906" y="116700"/>
                  </a:cubicBezTo>
                  <a:cubicBezTo>
                    <a:pt x="9867" y="121288"/>
                    <a:pt x="8731" y="126225"/>
                    <a:pt x="7143" y="130988"/>
                  </a:cubicBezTo>
                  <a:lnTo>
                    <a:pt x="2381" y="145275"/>
                  </a:lnTo>
                  <a:lnTo>
                    <a:pt x="0" y="159563"/>
                  </a:lnTo>
                  <a:cubicBezTo>
                    <a:pt x="794" y="170675"/>
                    <a:pt x="-321" y="182092"/>
                    <a:pt x="2381" y="192900"/>
                  </a:cubicBezTo>
                  <a:cubicBezTo>
                    <a:pt x="3075" y="195677"/>
                    <a:pt x="6673" y="197425"/>
                    <a:pt x="9525" y="197663"/>
                  </a:cubicBezTo>
                  <a:cubicBezTo>
                    <a:pt x="16688" y="198260"/>
                    <a:pt x="23812" y="196075"/>
                    <a:pt x="30956" y="195281"/>
                  </a:cubicBezTo>
                  <a:cubicBezTo>
                    <a:pt x="35718" y="192106"/>
                    <a:pt x="41195" y="189803"/>
                    <a:pt x="45243" y="185756"/>
                  </a:cubicBezTo>
                  <a:cubicBezTo>
                    <a:pt x="47624" y="183375"/>
                    <a:pt x="50231" y="181200"/>
                    <a:pt x="52387" y="178613"/>
                  </a:cubicBezTo>
                  <a:cubicBezTo>
                    <a:pt x="54219" y="176414"/>
                    <a:pt x="55126" y="173493"/>
                    <a:pt x="57150" y="171469"/>
                  </a:cubicBezTo>
                  <a:cubicBezTo>
                    <a:pt x="59174" y="169445"/>
                    <a:pt x="61912" y="168294"/>
                    <a:pt x="64293" y="166706"/>
                  </a:cubicBezTo>
                  <a:lnTo>
                    <a:pt x="78581" y="145275"/>
                  </a:lnTo>
                  <a:lnTo>
                    <a:pt x="83343" y="138131"/>
                  </a:lnTo>
                  <a:cubicBezTo>
                    <a:pt x="82549" y="108762"/>
                    <a:pt x="83106" y="79326"/>
                    <a:pt x="80962" y="50025"/>
                  </a:cubicBezTo>
                  <a:cubicBezTo>
                    <a:pt x="80703" y="46485"/>
                    <a:pt x="78263" y="43389"/>
                    <a:pt x="76200" y="40500"/>
                  </a:cubicBezTo>
                  <a:cubicBezTo>
                    <a:pt x="74243" y="37760"/>
                    <a:pt x="71437" y="35737"/>
                    <a:pt x="69056" y="33356"/>
                  </a:cubicBezTo>
                  <a:cubicBezTo>
                    <a:pt x="68262" y="30975"/>
                    <a:pt x="68067" y="28301"/>
                    <a:pt x="66675" y="26213"/>
                  </a:cubicBezTo>
                  <a:cubicBezTo>
                    <a:pt x="64807" y="23411"/>
                    <a:pt x="50403" y="-775"/>
                    <a:pt x="45243" y="19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Freihandform 27"/>
            <p:cNvSpPr/>
            <p:nvPr/>
          </p:nvSpPr>
          <p:spPr>
            <a:xfrm>
              <a:off x="1366708" y="1860541"/>
              <a:ext cx="93183" cy="196859"/>
            </a:xfrm>
            <a:custGeom>
              <a:avLst/>
              <a:gdLst>
                <a:gd name="connsiteX0" fmla="*/ 38127 w 102501"/>
                <a:gd name="connsiteY0" fmla="*/ 1597 h 196859"/>
                <a:gd name="connsiteX1" fmla="*/ 45271 w 102501"/>
                <a:gd name="connsiteY1" fmla="*/ 44459 h 196859"/>
                <a:gd name="connsiteX2" fmla="*/ 47652 w 102501"/>
                <a:gd name="connsiteY2" fmla="*/ 53984 h 196859"/>
                <a:gd name="connsiteX3" fmla="*/ 52414 w 102501"/>
                <a:gd name="connsiteY3" fmla="*/ 68272 h 196859"/>
                <a:gd name="connsiteX4" fmla="*/ 50033 w 102501"/>
                <a:gd name="connsiteY4" fmla="*/ 101609 h 196859"/>
                <a:gd name="connsiteX5" fmla="*/ 47652 w 102501"/>
                <a:gd name="connsiteY5" fmla="*/ 111134 h 196859"/>
                <a:gd name="connsiteX6" fmla="*/ 38127 w 102501"/>
                <a:gd name="connsiteY6" fmla="*/ 125422 h 196859"/>
                <a:gd name="connsiteX7" fmla="*/ 33364 w 102501"/>
                <a:gd name="connsiteY7" fmla="*/ 132565 h 196859"/>
                <a:gd name="connsiteX8" fmla="*/ 26221 w 102501"/>
                <a:gd name="connsiteY8" fmla="*/ 139709 h 196859"/>
                <a:gd name="connsiteX9" fmla="*/ 21458 w 102501"/>
                <a:gd name="connsiteY9" fmla="*/ 149234 h 196859"/>
                <a:gd name="connsiteX10" fmla="*/ 14314 w 102501"/>
                <a:gd name="connsiteY10" fmla="*/ 156378 h 196859"/>
                <a:gd name="connsiteX11" fmla="*/ 2408 w 102501"/>
                <a:gd name="connsiteY11" fmla="*/ 170665 h 196859"/>
                <a:gd name="connsiteX12" fmla="*/ 27 w 102501"/>
                <a:gd name="connsiteY12" fmla="*/ 177809 h 196859"/>
                <a:gd name="connsiteX13" fmla="*/ 4789 w 102501"/>
                <a:gd name="connsiteY13" fmla="*/ 192097 h 196859"/>
                <a:gd name="connsiteX14" fmla="*/ 14314 w 102501"/>
                <a:gd name="connsiteY14" fmla="*/ 194478 h 196859"/>
                <a:gd name="connsiteX15" fmla="*/ 21458 w 102501"/>
                <a:gd name="connsiteY15" fmla="*/ 196859 h 196859"/>
                <a:gd name="connsiteX16" fmla="*/ 40508 w 102501"/>
                <a:gd name="connsiteY16" fmla="*/ 194478 h 196859"/>
                <a:gd name="connsiteX17" fmla="*/ 52414 w 102501"/>
                <a:gd name="connsiteY17" fmla="*/ 182572 h 196859"/>
                <a:gd name="connsiteX18" fmla="*/ 66702 w 102501"/>
                <a:gd name="connsiteY18" fmla="*/ 170665 h 196859"/>
                <a:gd name="connsiteX19" fmla="*/ 73846 w 102501"/>
                <a:gd name="connsiteY19" fmla="*/ 156378 h 196859"/>
                <a:gd name="connsiteX20" fmla="*/ 80989 w 102501"/>
                <a:gd name="connsiteY20" fmla="*/ 149234 h 196859"/>
                <a:gd name="connsiteX21" fmla="*/ 83371 w 102501"/>
                <a:gd name="connsiteY21" fmla="*/ 142090 h 196859"/>
                <a:gd name="connsiteX22" fmla="*/ 92896 w 102501"/>
                <a:gd name="connsiteY22" fmla="*/ 127803 h 196859"/>
                <a:gd name="connsiteX23" fmla="*/ 95277 w 102501"/>
                <a:gd name="connsiteY23" fmla="*/ 120659 h 196859"/>
                <a:gd name="connsiteX24" fmla="*/ 100039 w 102501"/>
                <a:gd name="connsiteY24" fmla="*/ 113515 h 196859"/>
                <a:gd name="connsiteX25" fmla="*/ 102421 w 102501"/>
                <a:gd name="connsiteY25" fmla="*/ 92084 h 196859"/>
                <a:gd name="connsiteX26" fmla="*/ 90514 w 102501"/>
                <a:gd name="connsiteY26" fmla="*/ 34934 h 196859"/>
                <a:gd name="connsiteX27" fmla="*/ 76227 w 102501"/>
                <a:gd name="connsiteY27" fmla="*/ 20647 h 196859"/>
                <a:gd name="connsiteX28" fmla="*/ 69083 w 102501"/>
                <a:gd name="connsiteY28" fmla="*/ 13503 h 196859"/>
                <a:gd name="connsiteX29" fmla="*/ 38127 w 102501"/>
                <a:gd name="connsiteY29" fmla="*/ 1597 h 196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02501" h="196859">
                  <a:moveTo>
                    <a:pt x="38127" y="1597"/>
                  </a:moveTo>
                  <a:cubicBezTo>
                    <a:pt x="34158" y="6756"/>
                    <a:pt x="36511" y="9416"/>
                    <a:pt x="45271" y="44459"/>
                  </a:cubicBezTo>
                  <a:cubicBezTo>
                    <a:pt x="46065" y="47634"/>
                    <a:pt x="46712" y="50849"/>
                    <a:pt x="47652" y="53984"/>
                  </a:cubicBezTo>
                  <a:cubicBezTo>
                    <a:pt x="49094" y="58793"/>
                    <a:pt x="52414" y="68272"/>
                    <a:pt x="52414" y="68272"/>
                  </a:cubicBezTo>
                  <a:cubicBezTo>
                    <a:pt x="51620" y="79384"/>
                    <a:pt x="51263" y="90536"/>
                    <a:pt x="50033" y="101609"/>
                  </a:cubicBezTo>
                  <a:cubicBezTo>
                    <a:pt x="49672" y="104862"/>
                    <a:pt x="49116" y="108207"/>
                    <a:pt x="47652" y="111134"/>
                  </a:cubicBezTo>
                  <a:cubicBezTo>
                    <a:pt x="45092" y="116254"/>
                    <a:pt x="41302" y="120659"/>
                    <a:pt x="38127" y="125422"/>
                  </a:cubicBezTo>
                  <a:cubicBezTo>
                    <a:pt x="36540" y="127803"/>
                    <a:pt x="35387" y="130541"/>
                    <a:pt x="33364" y="132565"/>
                  </a:cubicBezTo>
                  <a:cubicBezTo>
                    <a:pt x="30983" y="134946"/>
                    <a:pt x="28178" y="136969"/>
                    <a:pt x="26221" y="139709"/>
                  </a:cubicBezTo>
                  <a:cubicBezTo>
                    <a:pt x="24158" y="142598"/>
                    <a:pt x="23521" y="146345"/>
                    <a:pt x="21458" y="149234"/>
                  </a:cubicBezTo>
                  <a:cubicBezTo>
                    <a:pt x="19500" y="151974"/>
                    <a:pt x="16470" y="153791"/>
                    <a:pt x="14314" y="156378"/>
                  </a:cubicBezTo>
                  <a:cubicBezTo>
                    <a:pt x="-2255" y="176262"/>
                    <a:pt x="23271" y="149805"/>
                    <a:pt x="2408" y="170665"/>
                  </a:cubicBezTo>
                  <a:cubicBezTo>
                    <a:pt x="1614" y="173046"/>
                    <a:pt x="-250" y="175314"/>
                    <a:pt x="27" y="177809"/>
                  </a:cubicBezTo>
                  <a:cubicBezTo>
                    <a:pt x="581" y="182799"/>
                    <a:pt x="1522" y="188285"/>
                    <a:pt x="4789" y="192097"/>
                  </a:cubicBezTo>
                  <a:cubicBezTo>
                    <a:pt x="6919" y="194582"/>
                    <a:pt x="11167" y="193579"/>
                    <a:pt x="14314" y="194478"/>
                  </a:cubicBezTo>
                  <a:cubicBezTo>
                    <a:pt x="16728" y="195168"/>
                    <a:pt x="19077" y="196065"/>
                    <a:pt x="21458" y="196859"/>
                  </a:cubicBezTo>
                  <a:cubicBezTo>
                    <a:pt x="27808" y="196065"/>
                    <a:pt x="34334" y="196162"/>
                    <a:pt x="40508" y="194478"/>
                  </a:cubicBezTo>
                  <a:cubicBezTo>
                    <a:pt x="49239" y="192097"/>
                    <a:pt x="46858" y="188128"/>
                    <a:pt x="52414" y="182572"/>
                  </a:cubicBezTo>
                  <a:cubicBezTo>
                    <a:pt x="71145" y="163841"/>
                    <a:pt x="47198" y="194070"/>
                    <a:pt x="66702" y="170665"/>
                  </a:cubicBezTo>
                  <a:cubicBezTo>
                    <a:pt x="85424" y="148199"/>
                    <a:pt x="59534" y="177846"/>
                    <a:pt x="73846" y="156378"/>
                  </a:cubicBezTo>
                  <a:cubicBezTo>
                    <a:pt x="75714" y="153576"/>
                    <a:pt x="78608" y="151615"/>
                    <a:pt x="80989" y="149234"/>
                  </a:cubicBezTo>
                  <a:cubicBezTo>
                    <a:pt x="81783" y="146853"/>
                    <a:pt x="82152" y="144284"/>
                    <a:pt x="83371" y="142090"/>
                  </a:cubicBezTo>
                  <a:cubicBezTo>
                    <a:pt x="86151" y="137087"/>
                    <a:pt x="92896" y="127803"/>
                    <a:pt x="92896" y="127803"/>
                  </a:cubicBezTo>
                  <a:cubicBezTo>
                    <a:pt x="93690" y="125422"/>
                    <a:pt x="94155" y="122904"/>
                    <a:pt x="95277" y="120659"/>
                  </a:cubicBezTo>
                  <a:cubicBezTo>
                    <a:pt x="96557" y="118099"/>
                    <a:pt x="99345" y="116291"/>
                    <a:pt x="100039" y="113515"/>
                  </a:cubicBezTo>
                  <a:cubicBezTo>
                    <a:pt x="101782" y="106542"/>
                    <a:pt x="101627" y="99228"/>
                    <a:pt x="102421" y="92084"/>
                  </a:cubicBezTo>
                  <a:cubicBezTo>
                    <a:pt x="101006" y="66621"/>
                    <a:pt x="107462" y="51882"/>
                    <a:pt x="90514" y="34934"/>
                  </a:cubicBezTo>
                  <a:lnTo>
                    <a:pt x="76227" y="20647"/>
                  </a:lnTo>
                  <a:lnTo>
                    <a:pt x="69083" y="13503"/>
                  </a:lnTo>
                  <a:cubicBezTo>
                    <a:pt x="66141" y="4675"/>
                    <a:pt x="42096" y="-3562"/>
                    <a:pt x="38127" y="1597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Freihandform 29"/>
            <p:cNvSpPr/>
            <p:nvPr/>
          </p:nvSpPr>
          <p:spPr>
            <a:xfrm>
              <a:off x="1347593" y="2131219"/>
              <a:ext cx="116876" cy="188119"/>
            </a:xfrm>
            <a:custGeom>
              <a:avLst/>
              <a:gdLst>
                <a:gd name="connsiteX0" fmla="*/ 78776 w 116876"/>
                <a:gd name="connsiteY0" fmla="*/ 0 h 188119"/>
                <a:gd name="connsiteX1" fmla="*/ 71632 w 116876"/>
                <a:gd name="connsiteY1" fmla="*/ 28575 h 188119"/>
                <a:gd name="connsiteX2" fmla="*/ 69251 w 116876"/>
                <a:gd name="connsiteY2" fmla="*/ 35719 h 188119"/>
                <a:gd name="connsiteX3" fmla="*/ 66870 w 116876"/>
                <a:gd name="connsiteY3" fmla="*/ 104775 h 188119"/>
                <a:gd name="connsiteX4" fmla="*/ 52582 w 116876"/>
                <a:gd name="connsiteY4" fmla="*/ 111919 h 188119"/>
                <a:gd name="connsiteX5" fmla="*/ 45438 w 116876"/>
                <a:gd name="connsiteY5" fmla="*/ 116681 h 188119"/>
                <a:gd name="connsiteX6" fmla="*/ 31151 w 116876"/>
                <a:gd name="connsiteY6" fmla="*/ 121444 h 188119"/>
                <a:gd name="connsiteX7" fmla="*/ 24007 w 116876"/>
                <a:gd name="connsiteY7" fmla="*/ 128587 h 188119"/>
                <a:gd name="connsiteX8" fmla="*/ 16863 w 116876"/>
                <a:gd name="connsiteY8" fmla="*/ 133350 h 188119"/>
                <a:gd name="connsiteX9" fmla="*/ 7338 w 116876"/>
                <a:gd name="connsiteY9" fmla="*/ 147637 h 188119"/>
                <a:gd name="connsiteX10" fmla="*/ 4957 w 116876"/>
                <a:gd name="connsiteY10" fmla="*/ 154781 h 188119"/>
                <a:gd name="connsiteX11" fmla="*/ 195 w 116876"/>
                <a:gd name="connsiteY11" fmla="*/ 161925 h 188119"/>
                <a:gd name="connsiteX12" fmla="*/ 9720 w 116876"/>
                <a:gd name="connsiteY12" fmla="*/ 183356 h 188119"/>
                <a:gd name="connsiteX13" fmla="*/ 19245 w 116876"/>
                <a:gd name="connsiteY13" fmla="*/ 185737 h 188119"/>
                <a:gd name="connsiteX14" fmla="*/ 26388 w 116876"/>
                <a:gd name="connsiteY14" fmla="*/ 188119 h 188119"/>
                <a:gd name="connsiteX15" fmla="*/ 35913 w 116876"/>
                <a:gd name="connsiteY15" fmla="*/ 185737 h 188119"/>
                <a:gd name="connsiteX16" fmla="*/ 43057 w 116876"/>
                <a:gd name="connsiteY16" fmla="*/ 183356 h 188119"/>
                <a:gd name="connsiteX17" fmla="*/ 62107 w 116876"/>
                <a:gd name="connsiteY17" fmla="*/ 180975 h 188119"/>
                <a:gd name="connsiteX18" fmla="*/ 76395 w 116876"/>
                <a:gd name="connsiteY18" fmla="*/ 176212 h 188119"/>
                <a:gd name="connsiteX19" fmla="*/ 90682 w 116876"/>
                <a:gd name="connsiteY19" fmla="*/ 166687 h 188119"/>
                <a:gd name="connsiteX20" fmla="*/ 95445 w 116876"/>
                <a:gd name="connsiteY20" fmla="*/ 159544 h 188119"/>
                <a:gd name="connsiteX21" fmla="*/ 109732 w 116876"/>
                <a:gd name="connsiteY21" fmla="*/ 145256 h 188119"/>
                <a:gd name="connsiteX22" fmla="*/ 114495 w 116876"/>
                <a:gd name="connsiteY22" fmla="*/ 128587 h 188119"/>
                <a:gd name="connsiteX23" fmla="*/ 116876 w 116876"/>
                <a:gd name="connsiteY23" fmla="*/ 121444 h 188119"/>
                <a:gd name="connsiteX24" fmla="*/ 114495 w 116876"/>
                <a:gd name="connsiteY24" fmla="*/ 71437 h 188119"/>
                <a:gd name="connsiteX25" fmla="*/ 112113 w 116876"/>
                <a:gd name="connsiteY25" fmla="*/ 64294 h 188119"/>
                <a:gd name="connsiteX26" fmla="*/ 109732 w 116876"/>
                <a:gd name="connsiteY26" fmla="*/ 54769 h 188119"/>
                <a:gd name="connsiteX27" fmla="*/ 104970 w 116876"/>
                <a:gd name="connsiteY27" fmla="*/ 47625 h 188119"/>
                <a:gd name="connsiteX28" fmla="*/ 100207 w 116876"/>
                <a:gd name="connsiteY28" fmla="*/ 33337 h 188119"/>
                <a:gd name="connsiteX29" fmla="*/ 78776 w 116876"/>
                <a:gd name="connsiteY29" fmla="*/ 0 h 188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16876" h="188119">
                  <a:moveTo>
                    <a:pt x="78776" y="0"/>
                  </a:moveTo>
                  <a:cubicBezTo>
                    <a:pt x="75569" y="19242"/>
                    <a:pt x="77922" y="9704"/>
                    <a:pt x="71632" y="28575"/>
                  </a:cubicBezTo>
                  <a:lnTo>
                    <a:pt x="69251" y="35719"/>
                  </a:lnTo>
                  <a:cubicBezTo>
                    <a:pt x="68457" y="58738"/>
                    <a:pt x="69818" y="81932"/>
                    <a:pt x="66870" y="104775"/>
                  </a:cubicBezTo>
                  <a:cubicBezTo>
                    <a:pt x="66400" y="108420"/>
                    <a:pt x="54755" y="110832"/>
                    <a:pt x="52582" y="111919"/>
                  </a:cubicBezTo>
                  <a:cubicBezTo>
                    <a:pt x="50022" y="113199"/>
                    <a:pt x="48053" y="115519"/>
                    <a:pt x="45438" y="116681"/>
                  </a:cubicBezTo>
                  <a:cubicBezTo>
                    <a:pt x="40851" y="118720"/>
                    <a:pt x="31151" y="121444"/>
                    <a:pt x="31151" y="121444"/>
                  </a:cubicBezTo>
                  <a:cubicBezTo>
                    <a:pt x="28770" y="123825"/>
                    <a:pt x="26594" y="126431"/>
                    <a:pt x="24007" y="128587"/>
                  </a:cubicBezTo>
                  <a:cubicBezTo>
                    <a:pt x="21808" y="130419"/>
                    <a:pt x="18748" y="131196"/>
                    <a:pt x="16863" y="133350"/>
                  </a:cubicBezTo>
                  <a:cubicBezTo>
                    <a:pt x="13094" y="137657"/>
                    <a:pt x="7338" y="147637"/>
                    <a:pt x="7338" y="147637"/>
                  </a:cubicBezTo>
                  <a:cubicBezTo>
                    <a:pt x="6544" y="150018"/>
                    <a:pt x="6079" y="152536"/>
                    <a:pt x="4957" y="154781"/>
                  </a:cubicBezTo>
                  <a:cubicBezTo>
                    <a:pt x="3677" y="157341"/>
                    <a:pt x="511" y="159081"/>
                    <a:pt x="195" y="161925"/>
                  </a:cubicBezTo>
                  <a:cubicBezTo>
                    <a:pt x="-792" y="170806"/>
                    <a:pt x="1897" y="178886"/>
                    <a:pt x="9720" y="183356"/>
                  </a:cubicBezTo>
                  <a:cubicBezTo>
                    <a:pt x="12562" y="184980"/>
                    <a:pt x="16098" y="184838"/>
                    <a:pt x="19245" y="185737"/>
                  </a:cubicBezTo>
                  <a:cubicBezTo>
                    <a:pt x="21658" y="186427"/>
                    <a:pt x="24007" y="187325"/>
                    <a:pt x="26388" y="188119"/>
                  </a:cubicBezTo>
                  <a:cubicBezTo>
                    <a:pt x="29563" y="187325"/>
                    <a:pt x="32766" y="186636"/>
                    <a:pt x="35913" y="185737"/>
                  </a:cubicBezTo>
                  <a:cubicBezTo>
                    <a:pt x="38327" y="185047"/>
                    <a:pt x="40587" y="183805"/>
                    <a:pt x="43057" y="183356"/>
                  </a:cubicBezTo>
                  <a:cubicBezTo>
                    <a:pt x="49353" y="182211"/>
                    <a:pt x="55757" y="181769"/>
                    <a:pt x="62107" y="180975"/>
                  </a:cubicBezTo>
                  <a:cubicBezTo>
                    <a:pt x="66870" y="179387"/>
                    <a:pt x="72218" y="178997"/>
                    <a:pt x="76395" y="176212"/>
                  </a:cubicBezTo>
                  <a:lnTo>
                    <a:pt x="90682" y="166687"/>
                  </a:lnTo>
                  <a:cubicBezTo>
                    <a:pt x="92270" y="164306"/>
                    <a:pt x="93544" y="161683"/>
                    <a:pt x="95445" y="159544"/>
                  </a:cubicBezTo>
                  <a:cubicBezTo>
                    <a:pt x="99920" y="154510"/>
                    <a:pt x="109732" y="145256"/>
                    <a:pt x="109732" y="145256"/>
                  </a:cubicBezTo>
                  <a:cubicBezTo>
                    <a:pt x="115443" y="128121"/>
                    <a:pt x="108512" y="149525"/>
                    <a:pt x="114495" y="128587"/>
                  </a:cubicBezTo>
                  <a:cubicBezTo>
                    <a:pt x="115185" y="126174"/>
                    <a:pt x="116082" y="123825"/>
                    <a:pt x="116876" y="121444"/>
                  </a:cubicBezTo>
                  <a:cubicBezTo>
                    <a:pt x="116082" y="104775"/>
                    <a:pt x="115881" y="88067"/>
                    <a:pt x="114495" y="71437"/>
                  </a:cubicBezTo>
                  <a:cubicBezTo>
                    <a:pt x="114287" y="68936"/>
                    <a:pt x="112803" y="66707"/>
                    <a:pt x="112113" y="64294"/>
                  </a:cubicBezTo>
                  <a:cubicBezTo>
                    <a:pt x="111214" y="61147"/>
                    <a:pt x="111021" y="57777"/>
                    <a:pt x="109732" y="54769"/>
                  </a:cubicBezTo>
                  <a:cubicBezTo>
                    <a:pt x="108605" y="52138"/>
                    <a:pt x="106132" y="50240"/>
                    <a:pt x="104970" y="47625"/>
                  </a:cubicBezTo>
                  <a:cubicBezTo>
                    <a:pt x="102931" y="43037"/>
                    <a:pt x="101795" y="38100"/>
                    <a:pt x="100207" y="33337"/>
                  </a:cubicBezTo>
                  <a:lnTo>
                    <a:pt x="78776" y="0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Freihandform 30"/>
            <p:cNvSpPr/>
            <p:nvPr/>
          </p:nvSpPr>
          <p:spPr>
            <a:xfrm>
              <a:off x="1373650" y="2510886"/>
              <a:ext cx="89534" cy="89439"/>
            </a:xfrm>
            <a:custGeom>
              <a:avLst/>
              <a:gdLst>
                <a:gd name="connsiteX0" fmla="*/ 86056 w 89534"/>
                <a:gd name="connsiteY0" fmla="*/ 1333 h 89439"/>
                <a:gd name="connsiteX1" fmla="*/ 74150 w 89534"/>
                <a:gd name="connsiteY1" fmla="*/ 6095 h 89439"/>
                <a:gd name="connsiteX2" fmla="*/ 67006 w 89534"/>
                <a:gd name="connsiteY2" fmla="*/ 8477 h 89439"/>
                <a:gd name="connsiteX3" fmla="*/ 59863 w 89534"/>
                <a:gd name="connsiteY3" fmla="*/ 13239 h 89439"/>
                <a:gd name="connsiteX4" fmla="*/ 36050 w 89534"/>
                <a:gd name="connsiteY4" fmla="*/ 27527 h 89439"/>
                <a:gd name="connsiteX5" fmla="*/ 14619 w 89534"/>
                <a:gd name="connsiteY5" fmla="*/ 41814 h 89439"/>
                <a:gd name="connsiteX6" fmla="*/ 7475 w 89534"/>
                <a:gd name="connsiteY6" fmla="*/ 46577 h 89439"/>
                <a:gd name="connsiteX7" fmla="*/ 2713 w 89534"/>
                <a:gd name="connsiteY7" fmla="*/ 53720 h 89439"/>
                <a:gd name="connsiteX8" fmla="*/ 2713 w 89534"/>
                <a:gd name="connsiteY8" fmla="*/ 79914 h 89439"/>
                <a:gd name="connsiteX9" fmla="*/ 7475 w 89534"/>
                <a:gd name="connsiteY9" fmla="*/ 87058 h 89439"/>
                <a:gd name="connsiteX10" fmla="*/ 14619 w 89534"/>
                <a:gd name="connsiteY10" fmla="*/ 89439 h 89439"/>
                <a:gd name="connsiteX11" fmla="*/ 57481 w 89534"/>
                <a:gd name="connsiteY11" fmla="*/ 87058 h 89439"/>
                <a:gd name="connsiteX12" fmla="*/ 64625 w 89534"/>
                <a:gd name="connsiteY12" fmla="*/ 82295 h 89439"/>
                <a:gd name="connsiteX13" fmla="*/ 76531 w 89534"/>
                <a:gd name="connsiteY13" fmla="*/ 60864 h 89439"/>
                <a:gd name="connsiteX14" fmla="*/ 81294 w 89534"/>
                <a:gd name="connsiteY14" fmla="*/ 53720 h 89439"/>
                <a:gd name="connsiteX15" fmla="*/ 88438 w 89534"/>
                <a:gd name="connsiteY15" fmla="*/ 32289 h 89439"/>
                <a:gd name="connsiteX16" fmla="*/ 86056 w 89534"/>
                <a:gd name="connsiteY16" fmla="*/ 1333 h 89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9534" h="89439">
                  <a:moveTo>
                    <a:pt x="86056" y="1333"/>
                  </a:moveTo>
                  <a:cubicBezTo>
                    <a:pt x="83675" y="-3033"/>
                    <a:pt x="78152" y="4594"/>
                    <a:pt x="74150" y="6095"/>
                  </a:cubicBezTo>
                  <a:cubicBezTo>
                    <a:pt x="71800" y="6976"/>
                    <a:pt x="69251" y="7354"/>
                    <a:pt x="67006" y="8477"/>
                  </a:cubicBezTo>
                  <a:cubicBezTo>
                    <a:pt x="64447" y="9757"/>
                    <a:pt x="62348" y="11819"/>
                    <a:pt x="59863" y="13239"/>
                  </a:cubicBezTo>
                  <a:cubicBezTo>
                    <a:pt x="34228" y="27888"/>
                    <a:pt x="71013" y="4220"/>
                    <a:pt x="36050" y="27527"/>
                  </a:cubicBezTo>
                  <a:lnTo>
                    <a:pt x="14619" y="41814"/>
                  </a:lnTo>
                  <a:lnTo>
                    <a:pt x="7475" y="46577"/>
                  </a:lnTo>
                  <a:cubicBezTo>
                    <a:pt x="5888" y="48958"/>
                    <a:pt x="3993" y="51161"/>
                    <a:pt x="2713" y="53720"/>
                  </a:cubicBezTo>
                  <a:cubicBezTo>
                    <a:pt x="-1663" y="62471"/>
                    <a:pt x="-58" y="69754"/>
                    <a:pt x="2713" y="79914"/>
                  </a:cubicBezTo>
                  <a:cubicBezTo>
                    <a:pt x="3466" y="82675"/>
                    <a:pt x="5240" y="85270"/>
                    <a:pt x="7475" y="87058"/>
                  </a:cubicBezTo>
                  <a:cubicBezTo>
                    <a:pt x="9435" y="88626"/>
                    <a:pt x="12238" y="88645"/>
                    <a:pt x="14619" y="89439"/>
                  </a:cubicBezTo>
                  <a:cubicBezTo>
                    <a:pt x="28906" y="88645"/>
                    <a:pt x="43315" y="89082"/>
                    <a:pt x="57481" y="87058"/>
                  </a:cubicBezTo>
                  <a:cubicBezTo>
                    <a:pt x="60314" y="86653"/>
                    <a:pt x="62740" y="84449"/>
                    <a:pt x="64625" y="82295"/>
                  </a:cubicBezTo>
                  <a:cubicBezTo>
                    <a:pt x="82147" y="62270"/>
                    <a:pt x="69444" y="75038"/>
                    <a:pt x="76531" y="60864"/>
                  </a:cubicBezTo>
                  <a:cubicBezTo>
                    <a:pt x="77811" y="58304"/>
                    <a:pt x="79706" y="56101"/>
                    <a:pt x="81294" y="53720"/>
                  </a:cubicBezTo>
                  <a:lnTo>
                    <a:pt x="88438" y="32289"/>
                  </a:lnTo>
                  <a:cubicBezTo>
                    <a:pt x="91070" y="24394"/>
                    <a:pt x="88437" y="5699"/>
                    <a:pt x="86056" y="133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Freihandform 31"/>
            <p:cNvSpPr/>
            <p:nvPr/>
          </p:nvSpPr>
          <p:spPr>
            <a:xfrm>
              <a:off x="1397546" y="2771879"/>
              <a:ext cx="56138" cy="68952"/>
            </a:xfrm>
            <a:custGeom>
              <a:avLst/>
              <a:gdLst>
                <a:gd name="connsiteX0" fmla="*/ 55017 w 56138"/>
                <a:gd name="connsiteY0" fmla="*/ 2277 h 68952"/>
                <a:gd name="connsiteX1" fmla="*/ 43110 w 56138"/>
                <a:gd name="connsiteY1" fmla="*/ 4659 h 68952"/>
                <a:gd name="connsiteX2" fmla="*/ 35967 w 56138"/>
                <a:gd name="connsiteY2" fmla="*/ 11802 h 68952"/>
                <a:gd name="connsiteX3" fmla="*/ 26442 w 56138"/>
                <a:gd name="connsiteY3" fmla="*/ 16565 h 68952"/>
                <a:gd name="connsiteX4" fmla="*/ 24060 w 56138"/>
                <a:gd name="connsiteY4" fmla="*/ 23709 h 68952"/>
                <a:gd name="connsiteX5" fmla="*/ 9773 w 56138"/>
                <a:gd name="connsiteY5" fmla="*/ 37996 h 68952"/>
                <a:gd name="connsiteX6" fmla="*/ 2629 w 56138"/>
                <a:gd name="connsiteY6" fmla="*/ 47521 h 68952"/>
                <a:gd name="connsiteX7" fmla="*/ 2629 w 56138"/>
                <a:gd name="connsiteY7" fmla="*/ 64190 h 68952"/>
                <a:gd name="connsiteX8" fmla="*/ 9773 w 56138"/>
                <a:gd name="connsiteY8" fmla="*/ 68952 h 68952"/>
                <a:gd name="connsiteX9" fmla="*/ 38348 w 56138"/>
                <a:gd name="connsiteY9" fmla="*/ 66571 h 68952"/>
                <a:gd name="connsiteX10" fmla="*/ 47873 w 56138"/>
                <a:gd name="connsiteY10" fmla="*/ 52284 h 68952"/>
                <a:gd name="connsiteX11" fmla="*/ 50254 w 56138"/>
                <a:gd name="connsiteY11" fmla="*/ 45140 h 68952"/>
                <a:gd name="connsiteX12" fmla="*/ 55017 w 56138"/>
                <a:gd name="connsiteY12" fmla="*/ 37996 h 68952"/>
                <a:gd name="connsiteX13" fmla="*/ 55017 w 56138"/>
                <a:gd name="connsiteY13" fmla="*/ 2277 h 68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6138" h="68952">
                  <a:moveTo>
                    <a:pt x="55017" y="2277"/>
                  </a:moveTo>
                  <a:cubicBezTo>
                    <a:pt x="53033" y="-3279"/>
                    <a:pt x="46730" y="2849"/>
                    <a:pt x="43110" y="4659"/>
                  </a:cubicBezTo>
                  <a:cubicBezTo>
                    <a:pt x="40098" y="6165"/>
                    <a:pt x="38707" y="9845"/>
                    <a:pt x="35967" y="11802"/>
                  </a:cubicBezTo>
                  <a:cubicBezTo>
                    <a:pt x="33078" y="13865"/>
                    <a:pt x="29617" y="14977"/>
                    <a:pt x="26442" y="16565"/>
                  </a:cubicBezTo>
                  <a:cubicBezTo>
                    <a:pt x="25648" y="18946"/>
                    <a:pt x="25601" y="21728"/>
                    <a:pt x="24060" y="23709"/>
                  </a:cubicBezTo>
                  <a:cubicBezTo>
                    <a:pt x="19925" y="29025"/>
                    <a:pt x="13814" y="32608"/>
                    <a:pt x="9773" y="37996"/>
                  </a:cubicBezTo>
                  <a:lnTo>
                    <a:pt x="2629" y="47521"/>
                  </a:lnTo>
                  <a:cubicBezTo>
                    <a:pt x="487" y="53947"/>
                    <a:pt x="-2022" y="57214"/>
                    <a:pt x="2629" y="64190"/>
                  </a:cubicBezTo>
                  <a:cubicBezTo>
                    <a:pt x="4217" y="66571"/>
                    <a:pt x="7392" y="67365"/>
                    <a:pt x="9773" y="68952"/>
                  </a:cubicBezTo>
                  <a:cubicBezTo>
                    <a:pt x="19298" y="68158"/>
                    <a:pt x="29591" y="70402"/>
                    <a:pt x="38348" y="66571"/>
                  </a:cubicBezTo>
                  <a:cubicBezTo>
                    <a:pt x="43592" y="64277"/>
                    <a:pt x="47873" y="52284"/>
                    <a:pt x="47873" y="52284"/>
                  </a:cubicBezTo>
                  <a:cubicBezTo>
                    <a:pt x="48667" y="49903"/>
                    <a:pt x="49131" y="47385"/>
                    <a:pt x="50254" y="45140"/>
                  </a:cubicBezTo>
                  <a:cubicBezTo>
                    <a:pt x="51534" y="42580"/>
                    <a:pt x="53544" y="40450"/>
                    <a:pt x="55017" y="37996"/>
                  </a:cubicBezTo>
                  <a:cubicBezTo>
                    <a:pt x="55930" y="36474"/>
                    <a:pt x="57001" y="7833"/>
                    <a:pt x="55017" y="2277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9" name="Textfeld 6"/>
          <p:cNvSpPr txBox="1"/>
          <p:nvPr/>
        </p:nvSpPr>
        <p:spPr>
          <a:xfrm>
            <a:off x="3959300" y="740545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C</a:t>
            </a:r>
          </a:p>
        </p:txBody>
      </p:sp>
      <p:sp>
        <p:nvSpPr>
          <p:cNvPr id="9" name="Rechteck 8"/>
          <p:cNvSpPr/>
          <p:nvPr/>
        </p:nvSpPr>
        <p:spPr>
          <a:xfrm>
            <a:off x="4092510" y="1017544"/>
            <a:ext cx="286985" cy="224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511" y="1039655"/>
            <a:ext cx="1899216" cy="1307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47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</Words>
  <Application>Microsoft Office PowerPoint</Application>
  <PresentationFormat>A4-Papier (210 x 297 mm)</PresentationFormat>
  <Paragraphs>10</Paragraphs>
  <Slides>4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</vt:lpstr>
      <vt:lpstr>Prism 7</vt:lpstr>
      <vt:lpstr>GraphPad Prism 7 Project</vt:lpstr>
      <vt:lpstr>PowerPoint-Präsentation</vt:lpstr>
      <vt:lpstr>PowerPoint-Präsentation</vt:lpstr>
      <vt:lpstr>PowerPoint-Präsentation</vt:lpstr>
      <vt:lpstr>PowerPoint-Präsentation</vt:lpstr>
    </vt:vector>
  </TitlesOfParts>
  <Company>Klinikum der Universitaet Muenchen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Gemma Llovera Garcia</dc:creator>
  <cp:lastModifiedBy>Gemma Llovera Garcia</cp:lastModifiedBy>
  <cp:revision>39</cp:revision>
  <cp:lastPrinted>2021-04-23T06:25:56Z</cp:lastPrinted>
  <dcterms:created xsi:type="dcterms:W3CDTF">2020-07-29T11:34:16Z</dcterms:created>
  <dcterms:modified xsi:type="dcterms:W3CDTF">2021-04-23T10:26:59Z</dcterms:modified>
</cp:coreProperties>
</file>