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9" r:id="rId3"/>
    <p:sldId id="264" r:id="rId4"/>
    <p:sldId id="256" r:id="rId5"/>
    <p:sldId id="262" r:id="rId6"/>
    <p:sldId id="260" r:id="rId7"/>
    <p:sldId id="257" r:id="rId8"/>
    <p:sldId id="258" r:id="rId9"/>
    <p:sldId id="263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son, Brenda" initials="CB" lastIdx="1" clrIdx="0">
    <p:extLst>
      <p:ext uri="{19B8F6BF-5375-455C-9EA6-DF929625EA0E}">
        <p15:presenceInfo xmlns:p15="http://schemas.microsoft.com/office/powerpoint/2012/main" userId="S-1-5-21-2516725855-2359674507-435327265-1999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15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1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6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9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0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1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1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5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6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7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46C6F-4BD1-4E13-8BFA-5CCE23934250}" type="datetimeFigureOut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4D418-1C27-4BFD-B8B4-D7E68CE58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291" y="497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1.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" b="2763"/>
          <a:stretch/>
        </p:blipFill>
        <p:spPr>
          <a:xfrm>
            <a:off x="1676400" y="88900"/>
            <a:ext cx="9144000" cy="662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4211" y="35929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8812" y="35929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6794" y="35929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2877" y="35929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5715" y="35929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36196" y="35929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05039" y="35929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69131" y="35929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09778" y="35324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90542" y="524222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02095" y="35324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5535" y="353248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8204" y="353248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30446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291" y="4976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10.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7165" y="1484288"/>
            <a:ext cx="3434472" cy="25758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26596" y="6479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44635" y="6479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9134" y="1484288"/>
            <a:ext cx="3434472" cy="25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3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82652" y="1885856"/>
          <a:ext cx="3432175" cy="351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rism 8" r:id="rId3" imgW="3431733" imgH="3514383" progId="Prism8.Document">
                  <p:embed/>
                </p:oleObj>
              </mc:Choice>
              <mc:Fallback>
                <p:oleObj name="Prism 8" r:id="rId3" imgW="3431733" imgH="3514383" progId="Prism8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2652" y="1885856"/>
                        <a:ext cx="3432175" cy="351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5761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7" y="865876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291" y="497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2601" y="105707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1722" y="105707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9177" y="105707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0949" y="105707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9009" y="135585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9271" t="12222" r="65000" b="5185"/>
          <a:stretch/>
        </p:blipFill>
        <p:spPr>
          <a:xfrm>
            <a:off x="7414298" y="865876"/>
            <a:ext cx="4220045" cy="3810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8797882" y="3495675"/>
            <a:ext cx="231818" cy="333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977188" y="4067175"/>
            <a:ext cx="192044" cy="361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71914" y="117119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71914" y="4414266"/>
            <a:ext cx="12490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Cuff body 2 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20974" y="3858998"/>
            <a:ext cx="1122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Cuff tab 1 mm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01951" y="105707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25512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291" y="497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3.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7850" y="1352551"/>
            <a:ext cx="5842001" cy="43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17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 preferRelativeResize="0">
            <a:picLocks/>
          </p:cNvPicPr>
          <p:nvPr/>
        </p:nvPicPr>
        <p:blipFill rotWithShape="1">
          <a:blip r:embed="rId2"/>
          <a:srcRect l="1429"/>
          <a:stretch/>
        </p:blipFill>
        <p:spPr>
          <a:xfrm>
            <a:off x="1698171" y="482599"/>
            <a:ext cx="4555630" cy="2902415"/>
          </a:xfrm>
          <a:prstGeom prst="rect">
            <a:avLst/>
          </a:prstGeom>
        </p:spPr>
      </p:pic>
      <p:pic>
        <p:nvPicPr>
          <p:cNvPr id="14" name="Picture 13"/>
          <p:cNvPicPr preferRelativeResize="0">
            <a:picLocks/>
          </p:cNvPicPr>
          <p:nvPr/>
        </p:nvPicPr>
        <p:blipFill rotWithShape="1">
          <a:blip r:embed="rId3"/>
          <a:srcRect l="1412" b="4167"/>
          <a:stretch/>
        </p:blipFill>
        <p:spPr>
          <a:xfrm>
            <a:off x="6391770" y="482599"/>
            <a:ext cx="4555630" cy="2902415"/>
          </a:xfrm>
          <a:prstGeom prst="rect">
            <a:avLst/>
          </a:prstGeom>
        </p:spPr>
      </p:pic>
      <p:pic>
        <p:nvPicPr>
          <p:cNvPr id="15" name="Picture 14"/>
          <p:cNvPicPr preferRelativeResize="0">
            <a:picLocks/>
          </p:cNvPicPr>
          <p:nvPr/>
        </p:nvPicPr>
        <p:blipFill rotWithShape="1">
          <a:blip r:embed="rId4"/>
          <a:srcRect t="1522"/>
          <a:stretch/>
        </p:blipFill>
        <p:spPr>
          <a:xfrm>
            <a:off x="1698171" y="3866685"/>
            <a:ext cx="4555630" cy="2902415"/>
          </a:xfrm>
          <a:prstGeom prst="rect">
            <a:avLst/>
          </a:prstGeom>
        </p:spPr>
      </p:pic>
      <p:pic>
        <p:nvPicPr>
          <p:cNvPr id="16" name="Picture 15"/>
          <p:cNvPicPr preferRelativeResize="0">
            <a:picLocks/>
          </p:cNvPicPr>
          <p:nvPr/>
        </p:nvPicPr>
        <p:blipFill rotWithShape="1">
          <a:blip r:embed="rId5"/>
          <a:srcRect l="1009"/>
          <a:stretch/>
        </p:blipFill>
        <p:spPr>
          <a:xfrm>
            <a:off x="6391770" y="3866685"/>
            <a:ext cx="4555630" cy="29024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0709" y="124872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83019" y="1350371"/>
            <a:ext cx="48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36646" y="923428"/>
            <a:ext cx="471053" cy="347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52957" y="4116169"/>
            <a:ext cx="48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88683" y="418479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71197" y="39265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54072" y="4920443"/>
            <a:ext cx="48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52543" y="439941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38663" y="45048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766228" y="1514177"/>
            <a:ext cx="292558" cy="171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8945049" y="1681145"/>
            <a:ext cx="316464" cy="2501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303482" y="1179005"/>
            <a:ext cx="292558" cy="171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125563" y="4208665"/>
            <a:ext cx="316464" cy="2501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418633" y="4419160"/>
            <a:ext cx="346955" cy="396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061408" y="4333715"/>
            <a:ext cx="291550" cy="2393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9291" y="497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4.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98171" y="9071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92761" y="7698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98171" y="345472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92761" y="344099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79814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291" y="497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5.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625" y="1343025"/>
            <a:ext cx="2590799" cy="1943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5912" y="1343026"/>
            <a:ext cx="2590799" cy="1943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6975" y="1343025"/>
            <a:ext cx="2590799" cy="19430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625" y="4314827"/>
            <a:ext cx="2590799" cy="19430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5912" y="4314827"/>
            <a:ext cx="2590799" cy="19430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76475" y="64984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7538" y="64984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76475" y="362533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7538" y="362533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71105" y="64984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" name="Oval 18"/>
          <p:cNvSpPr/>
          <p:nvPr/>
        </p:nvSpPr>
        <p:spPr>
          <a:xfrm>
            <a:off x="7391400" y="2238375"/>
            <a:ext cx="390525" cy="381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6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952501"/>
            <a:ext cx="8743950" cy="4820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3607" y="3177899"/>
            <a:ext cx="52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7903" y="319099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0512" y="2615559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291" y="497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6. </a:t>
            </a:r>
          </a:p>
        </p:txBody>
      </p:sp>
    </p:spTree>
    <p:extLst>
      <p:ext uri="{BB962C8B-B14F-4D97-AF65-F5344CB8AC3E}">
        <p14:creationId xmlns:p14="http://schemas.microsoft.com/office/powerpoint/2010/main" val="177817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 preferRelativeResize="0">
            <a:picLocks/>
          </p:cNvPicPr>
          <p:nvPr/>
        </p:nvPicPr>
        <p:blipFill rotWithShape="1">
          <a:blip r:embed="rId2"/>
          <a:srcRect b="1641"/>
          <a:stretch/>
        </p:blipFill>
        <p:spPr>
          <a:xfrm>
            <a:off x="1962150" y="952501"/>
            <a:ext cx="8743950" cy="482012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03699" y="3067063"/>
            <a:ext cx="52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49357" y="3162510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22301" y="279088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9291" y="497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7. </a:t>
            </a:r>
          </a:p>
        </p:txBody>
      </p:sp>
    </p:spTree>
    <p:extLst>
      <p:ext uri="{BB962C8B-B14F-4D97-AF65-F5344CB8AC3E}">
        <p14:creationId xmlns:p14="http://schemas.microsoft.com/office/powerpoint/2010/main" val="1244338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291" y="497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8.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6596" y="6479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4635" y="6479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6885" y="1488493"/>
            <a:ext cx="3436713" cy="25775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7171" y="1488491"/>
            <a:ext cx="3436715" cy="25775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14906" r="4550" b="4249"/>
          <a:stretch/>
        </p:blipFill>
        <p:spPr>
          <a:xfrm rot="5400000">
            <a:off x="7508862" y="1483165"/>
            <a:ext cx="3434471" cy="2578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79300" y="6479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58002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527" y="1292564"/>
            <a:ext cx="3483459" cy="40294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r="2424"/>
          <a:stretch/>
        </p:blipFill>
        <p:spPr>
          <a:xfrm>
            <a:off x="2446551" y="1235795"/>
            <a:ext cx="3150686" cy="40862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68070" y="1854497"/>
            <a:ext cx="1604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Upper: Snap frozen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94351" y="3091937"/>
            <a:ext cx="1470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Middle: Histology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80490" y="1665378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Superior: Snap frozen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29652" y="4720939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caval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: Snap frozen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20932" y="2449298"/>
            <a:ext cx="1470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Middle: Histology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64140" y="3230437"/>
            <a:ext cx="1764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Inferior: Wet/Dry ratio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515290" y="2631836"/>
            <a:ext cx="2536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699897" y="3632517"/>
            <a:ext cx="2536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783463" y="4231116"/>
            <a:ext cx="1687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Lower: Wet/Dry ratio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9291" y="497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9.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46551" y="85792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62656" y="85772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735906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4995</TotalTime>
  <Words>119</Words>
  <Application>Microsoft Macintosh PowerPoint</Application>
  <PresentationFormat>Widescreen</PresentationFormat>
  <Paragraphs>70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Prism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OSU Wexner Medical Center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Yonggyu</dc:creator>
  <cp:lastModifiedBy>BA Whitson</cp:lastModifiedBy>
  <cp:revision>29</cp:revision>
  <dcterms:created xsi:type="dcterms:W3CDTF">2020-11-24T15:42:15Z</dcterms:created>
  <dcterms:modified xsi:type="dcterms:W3CDTF">2021-04-27T14:33:50Z</dcterms:modified>
</cp:coreProperties>
</file>