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7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71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56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4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61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37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3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91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92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51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56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0C51-5B18-49C3-A450-96BA2D7225D0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98D3-609E-4E26-B69A-56C3B99E3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16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25730"/>
            <a:ext cx="8963025" cy="71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0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04775"/>
            <a:ext cx="8620125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3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91441"/>
            <a:ext cx="84582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76201"/>
            <a:ext cx="8751092" cy="70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5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14300"/>
            <a:ext cx="885825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5251"/>
            <a:ext cx="8453436" cy="67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5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yamaguchi</dc:creator>
  <cp:lastModifiedBy>Vidhya Iyer</cp:lastModifiedBy>
  <cp:revision>3</cp:revision>
  <cp:lastPrinted>2021-07-12T03:17:37Z</cp:lastPrinted>
  <dcterms:created xsi:type="dcterms:W3CDTF">2018-12-17T23:12:15Z</dcterms:created>
  <dcterms:modified xsi:type="dcterms:W3CDTF">2021-07-12T06:41:10Z</dcterms:modified>
</cp:coreProperties>
</file>