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6" autoAdjust="0"/>
    <p:restoredTop sz="94660"/>
  </p:normalViewPr>
  <p:slideViewPr>
    <p:cSldViewPr snapToGrid="0">
      <p:cViewPr>
        <p:scale>
          <a:sx n="142" d="100"/>
          <a:sy n="142" d="100"/>
        </p:scale>
        <p:origin x="-148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7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5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0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1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7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1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0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2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5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1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1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8F803-4ADD-41E2-BCE4-AAADC740F75E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3A09A-B7E9-4F5E-A5C0-0BCC78CC2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2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image" Target="../media/image11.emf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6840" t="-901" r="1172" b="30030"/>
          <a:stretch/>
        </p:blipFill>
        <p:spPr>
          <a:xfrm rot="10800000">
            <a:off x="355211" y="3805176"/>
            <a:ext cx="4009863" cy="26461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1073" t="2619" r="10042" b="19382"/>
          <a:stretch/>
        </p:blipFill>
        <p:spPr>
          <a:xfrm>
            <a:off x="8173440" y="793332"/>
            <a:ext cx="3381277" cy="28231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27100" b="26094"/>
          <a:stretch/>
        </p:blipFill>
        <p:spPr>
          <a:xfrm>
            <a:off x="4542440" y="790322"/>
            <a:ext cx="3504022" cy="28321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53165" t="49389" r="30453" b="35177"/>
          <a:stretch/>
        </p:blipFill>
        <p:spPr>
          <a:xfrm>
            <a:off x="8180921" y="3790807"/>
            <a:ext cx="3406471" cy="26890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15487" t="11870" r="21404" b="3260"/>
          <a:stretch/>
        </p:blipFill>
        <p:spPr>
          <a:xfrm rot="16200000">
            <a:off x="932454" y="205638"/>
            <a:ext cx="2844331" cy="4039012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V="1">
            <a:off x="2478474" y="4746662"/>
            <a:ext cx="86316" cy="46850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28953" t="22872" r="33186" b="43435"/>
          <a:stretch/>
        </p:blipFill>
        <p:spPr>
          <a:xfrm rot="10800000">
            <a:off x="4538729" y="3790807"/>
            <a:ext cx="3511445" cy="263302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40506" y="859000"/>
            <a:ext cx="37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1</a:t>
            </a:r>
            <a:endParaRPr lang="en-CA" sz="2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366464" y="824661"/>
            <a:ext cx="37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2</a:t>
            </a:r>
            <a:endParaRPr lang="en-CA" sz="2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001513" y="824661"/>
            <a:ext cx="37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3</a:t>
            </a:r>
            <a:endParaRPr lang="en-CA" sz="20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2583504" y="808996"/>
            <a:ext cx="37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4</a:t>
            </a:r>
            <a:endParaRPr lang="en-CA" sz="2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941361" y="812005"/>
            <a:ext cx="37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5</a:t>
            </a:r>
            <a:endParaRPr lang="en-CA" sz="20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240207" y="793331"/>
            <a:ext cx="37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6</a:t>
            </a:r>
            <a:endParaRPr lang="en-CA" sz="20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3501699" y="812005"/>
            <a:ext cx="37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7</a:t>
            </a:r>
            <a:endParaRPr lang="en-CA" sz="20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3840878" y="796340"/>
            <a:ext cx="37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8</a:t>
            </a:r>
            <a:endParaRPr lang="en-CA" sz="20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373558" y="821653"/>
            <a:ext cx="205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A</a:t>
            </a:r>
            <a:endParaRPr lang="en-CA" sz="2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23029" y="805988"/>
            <a:ext cx="856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FFD966"/>
                </a:solidFill>
              </a:rPr>
              <a:t>B</a:t>
            </a:r>
            <a:endParaRPr lang="en-CA" sz="2000" dirty="0">
              <a:solidFill>
                <a:srgbClr val="FFD966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242908" y="790322"/>
            <a:ext cx="856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FFD966"/>
                </a:solidFill>
              </a:rPr>
              <a:t>C</a:t>
            </a:r>
            <a:endParaRPr lang="en-CA" sz="2000" dirty="0">
              <a:solidFill>
                <a:srgbClr val="FFD966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82489" y="3874529"/>
            <a:ext cx="856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FFD966"/>
                </a:solidFill>
              </a:rPr>
              <a:t>D</a:t>
            </a:r>
            <a:endParaRPr lang="en-CA" sz="2000" dirty="0">
              <a:solidFill>
                <a:srgbClr val="FFD966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569316" y="3840189"/>
            <a:ext cx="856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FFD966"/>
                </a:solidFill>
              </a:rPr>
              <a:t>E</a:t>
            </a:r>
            <a:endParaRPr lang="en-CA" sz="2000" dirty="0">
              <a:solidFill>
                <a:srgbClr val="FFD966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233161" y="3861872"/>
            <a:ext cx="856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D966"/>
                </a:solidFill>
              </a:rPr>
              <a:t>F</a:t>
            </a:r>
            <a:endParaRPr lang="en-CA" dirty="0">
              <a:solidFill>
                <a:srgbClr val="FFD966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236029" y="1654629"/>
            <a:ext cx="544285" cy="174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07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738187"/>
            <a:ext cx="959167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4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0963D9-1C69-C740-9DDE-974E4CBC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059" y="633297"/>
            <a:ext cx="3482769" cy="2626467"/>
          </a:xfrm>
          <a:prstGeom prst="rect">
            <a:avLst/>
          </a:prstGeom>
        </p:spPr>
      </p:pic>
      <p:pic>
        <p:nvPicPr>
          <p:cNvPr id="4" name="Picture 2" descr="E:\matrice\rihab photo cells TL\w14-wt 10xa.jpg">
            <a:extLst>
              <a:ext uri="{FF2B5EF4-FFF2-40B4-BE49-F238E27FC236}">
                <a16:creationId xmlns:a16="http://schemas.microsoft.com/office/drawing/2014/main" id="{A5537430-776E-0948-A9F5-E353A8A13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5" y="633296"/>
            <a:ext cx="3512138" cy="2626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59" y="3404211"/>
            <a:ext cx="3482769" cy="2638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6154" y="5433441"/>
            <a:ext cx="103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CD31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DAPI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" y="3404211"/>
            <a:ext cx="3512138" cy="26264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5653" y="5433441"/>
            <a:ext cx="97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α</a:t>
            </a:r>
            <a:r>
              <a:rPr lang="en-US" b="1" dirty="0" smtClean="0">
                <a:solidFill>
                  <a:srgbClr val="FF0000"/>
                </a:solidFill>
              </a:rPr>
              <a:t>-SMA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DAPI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8056" y="2638694"/>
            <a:ext cx="117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</a:rPr>
              <a:t>Vimentin</a:t>
            </a:r>
            <a:endParaRPr lang="en-US" b="1" dirty="0" smtClean="0">
              <a:solidFill>
                <a:srgbClr val="7030A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DAPI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73557" y="709609"/>
            <a:ext cx="57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</a:t>
            </a:r>
            <a:endParaRPr lang="en-CA" dirty="0"/>
          </a:p>
        </p:txBody>
      </p:sp>
      <p:sp>
        <p:nvSpPr>
          <p:cNvPr id="15" name="ZoneTexte 14"/>
          <p:cNvSpPr txBox="1"/>
          <p:nvPr/>
        </p:nvSpPr>
        <p:spPr>
          <a:xfrm>
            <a:off x="4093436" y="656595"/>
            <a:ext cx="57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</a:t>
            </a:r>
            <a:endParaRPr lang="en-C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4799" y="3460693"/>
            <a:ext cx="57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</a:t>
            </a:r>
            <a:endParaRPr lang="en-C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136746" y="3482375"/>
            <a:ext cx="57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endParaRPr lang="en-C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5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755952"/>
              </p:ext>
            </p:extLst>
          </p:nvPr>
        </p:nvGraphicFramePr>
        <p:xfrm>
          <a:off x="375940" y="909260"/>
          <a:ext cx="3336925" cy="308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Prism 5" r:id="rId3" imgW="3337560" imgH="3081600" progId="Prism5.Document">
                  <p:embed/>
                </p:oleObj>
              </mc:Choice>
              <mc:Fallback>
                <p:oleObj name="Prism 5" r:id="rId3" imgW="3337560" imgH="30816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5940" y="909260"/>
                        <a:ext cx="3336925" cy="308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0228" y="383476"/>
            <a:ext cx="85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01026" y="297534"/>
            <a:ext cx="66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35267" y="3246204"/>
            <a:ext cx="66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68" y="887945"/>
            <a:ext cx="2394162" cy="1795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29" y="891400"/>
            <a:ext cx="2389555" cy="1792167"/>
          </a:xfrm>
          <a:prstGeom prst="rect">
            <a:avLst/>
          </a:prstGeom>
        </p:spPr>
      </p:pic>
      <p:pic>
        <p:nvPicPr>
          <p:cNvPr id="1065" name="Picture 41" descr="b1406c2b-8899-4f93-b802-74914515bfa9@namprd0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12405" r="8230"/>
          <a:stretch/>
        </p:blipFill>
        <p:spPr bwMode="auto">
          <a:xfrm rot="16200000">
            <a:off x="6767310" y="2356815"/>
            <a:ext cx="1510750" cy="323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8590906" y="1785756"/>
            <a:ext cx="480266" cy="1239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100128" y="3975651"/>
            <a:ext cx="434134" cy="63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63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28</Words>
  <Application>Microsoft Office PowerPoint</Application>
  <PresentationFormat>Widescreen</PresentationFormat>
  <Paragraphs>27</Paragraphs>
  <Slides>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Prism 5</vt:lpstr>
      <vt:lpstr>PowerPoint Presentation</vt:lpstr>
      <vt:lpstr>PowerPoint Presentation</vt:lpstr>
      <vt:lpstr>PowerPoint Presentation</vt:lpstr>
      <vt:lpstr>PowerPoint Presentation</vt:lpstr>
    </vt:vector>
  </TitlesOfParts>
  <Company>The Mount Sinai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Bouchareb, Rihab</dc:creator>
  <cp:lastModifiedBy>Bouchareb, Rihab</cp:lastModifiedBy>
  <cp:revision>37</cp:revision>
  <dcterms:created xsi:type="dcterms:W3CDTF">2020-12-09T00:21:18Z</dcterms:created>
  <dcterms:modified xsi:type="dcterms:W3CDTF">2021-03-24T21:20:05Z</dcterms:modified>
</cp:coreProperties>
</file>