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14" autoAdjust="0"/>
  </p:normalViewPr>
  <p:slideViewPr>
    <p:cSldViewPr snapToGrid="0">
      <p:cViewPr varScale="1">
        <p:scale>
          <a:sx n="103" d="100"/>
          <a:sy n="103" d="100"/>
        </p:scale>
        <p:origin x="9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B7933-0B29-4CA1-80BB-09A96B46F6F0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F2030-5FC5-4946-95E8-72A5FDC43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1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PCLS precision cut lung slices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F2030-5FC5-4946-95E8-72A5FDC437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31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75CF-3777-4D9B-81B8-D8E895713B64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4255E-09B5-4E63-9BFE-C69B9B547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49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75CF-3777-4D9B-81B8-D8E895713B64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4255E-09B5-4E63-9BFE-C69B9B547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84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75CF-3777-4D9B-81B8-D8E895713B64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4255E-09B5-4E63-9BFE-C69B9B547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1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75CF-3777-4D9B-81B8-D8E895713B64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4255E-09B5-4E63-9BFE-C69B9B547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43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75CF-3777-4D9B-81B8-D8E895713B64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4255E-09B5-4E63-9BFE-C69B9B547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89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75CF-3777-4D9B-81B8-D8E895713B64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4255E-09B5-4E63-9BFE-C69B9B547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0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75CF-3777-4D9B-81B8-D8E895713B64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4255E-09B5-4E63-9BFE-C69B9B547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85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75CF-3777-4D9B-81B8-D8E895713B64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4255E-09B5-4E63-9BFE-C69B9B547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0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75CF-3777-4D9B-81B8-D8E895713B64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4255E-09B5-4E63-9BFE-C69B9B547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55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75CF-3777-4D9B-81B8-D8E895713B64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4255E-09B5-4E63-9BFE-C69B9B547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61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75CF-3777-4D9B-81B8-D8E895713B64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4255E-09B5-4E63-9BFE-C69B9B547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5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875CF-3777-4D9B-81B8-D8E895713B64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4255E-09B5-4E63-9BFE-C69B9B547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9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.png"/><Relationship Id="rId5" Type="http://schemas.microsoft.com/office/2007/relationships/media" Target="../media/media3.mp4"/><Relationship Id="rId10" Type="http://schemas.openxmlformats.org/officeDocument/2006/relationships/image" Target="../media/image2.png"/><Relationship Id="rId4" Type="http://schemas.openxmlformats.org/officeDocument/2006/relationships/video" Target="../media/media2.mp4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akaoTalk_20201112_104113217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92598" y="519348"/>
            <a:ext cx="3788914" cy="6128468"/>
          </a:xfrm>
          <a:prstGeom prst="rect">
            <a:avLst/>
          </a:prstGeom>
        </p:spPr>
      </p:pic>
      <p:pic>
        <p:nvPicPr>
          <p:cNvPr id="8" name="KakaoTalk_20201112_104116939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51675" y="519348"/>
            <a:ext cx="3912470" cy="61284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63618" y="1011670"/>
            <a:ext cx="1755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Endothelin-1 (1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96565" y="990744"/>
            <a:ext cx="11897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KCl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(60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04309" y="715907"/>
            <a:ext cx="19041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Vasoconstrictors</a:t>
            </a:r>
          </a:p>
        </p:txBody>
      </p:sp>
      <p:pic>
        <p:nvPicPr>
          <p:cNvPr id="2" name="Before_Endo_20x_resized">
            <a:hlinkClick r:id="" action="ppaction://media"/>
            <a:extLst>
              <a:ext uri="{FF2B5EF4-FFF2-40B4-BE49-F238E27FC236}">
                <a16:creationId xmlns:a16="http://schemas.microsoft.com/office/drawing/2014/main" id="{FDA8889B-1DC1-40F6-A100-0B800BC34BC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5400000">
            <a:off x="-7674" y="2109926"/>
            <a:ext cx="4534675" cy="33451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B33F8D-F4ED-465A-9F2F-22F53872F627}"/>
              </a:ext>
            </a:extLst>
          </p:cNvPr>
          <p:cNvSpPr/>
          <p:nvPr/>
        </p:nvSpPr>
        <p:spPr>
          <a:xfrm>
            <a:off x="1131357" y="667580"/>
            <a:ext cx="211256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Vasoconstrictor </a:t>
            </a: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Ø</a:t>
            </a: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25F717-0A96-46B4-890C-496C6F58D61F}"/>
              </a:ext>
            </a:extLst>
          </p:cNvPr>
          <p:cNvCxnSpPr/>
          <p:nvPr/>
        </p:nvCxnSpPr>
        <p:spPr>
          <a:xfrm>
            <a:off x="6270171" y="1011670"/>
            <a:ext cx="364827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12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</TotalTime>
  <Words>22</Words>
  <Application>Microsoft Office PowerPoint</Application>
  <PresentationFormat>Widescreen</PresentationFormat>
  <Paragraphs>8</Paragraphs>
  <Slides>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Boston Children's Hospital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Kim, Hyunbum</dc:creator>
  <cp:lastModifiedBy>Amit G krishnan</cp:lastModifiedBy>
  <cp:revision>26</cp:revision>
  <dcterms:created xsi:type="dcterms:W3CDTF">2020-11-12T15:48:50Z</dcterms:created>
  <dcterms:modified xsi:type="dcterms:W3CDTF">2021-03-17T09:23:11Z</dcterms:modified>
</cp:coreProperties>
</file>