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28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34F22-8BAD-43A6-AD12-5C28C9066CFB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568E4-E810-4C66-875A-97656E5CA3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249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34F22-8BAD-43A6-AD12-5C28C9066CFB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568E4-E810-4C66-875A-97656E5CA3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346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34F22-8BAD-43A6-AD12-5C28C9066CFB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568E4-E810-4C66-875A-97656E5CA3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988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34F22-8BAD-43A6-AD12-5C28C9066CFB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568E4-E810-4C66-875A-97656E5CA3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085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34F22-8BAD-43A6-AD12-5C28C9066CFB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568E4-E810-4C66-875A-97656E5CA3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288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34F22-8BAD-43A6-AD12-5C28C9066CFB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568E4-E810-4C66-875A-97656E5CA3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129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34F22-8BAD-43A6-AD12-5C28C9066CFB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568E4-E810-4C66-875A-97656E5CA3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49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34F22-8BAD-43A6-AD12-5C28C9066CFB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568E4-E810-4C66-875A-97656E5CA3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033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34F22-8BAD-43A6-AD12-5C28C9066CFB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568E4-E810-4C66-875A-97656E5CA3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036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34F22-8BAD-43A6-AD12-5C28C9066CFB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568E4-E810-4C66-875A-97656E5CA3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717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34F22-8BAD-43A6-AD12-5C28C9066CFB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568E4-E810-4C66-875A-97656E5CA3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669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434F22-8BAD-43A6-AD12-5C28C9066CFB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4568E4-E810-4C66-875A-97656E5CA3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445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84791" y="669851"/>
            <a:ext cx="401910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Figure 2B</a:t>
            </a:r>
          </a:p>
        </p:txBody>
      </p:sp>
      <p:pic>
        <p:nvPicPr>
          <p:cNvPr id="6" name="C9B75D08-D9CD-4E07-BA51-AB685C88CC83">
            <a:extLst>
              <a:ext uri="{FF2B5EF4-FFF2-40B4-BE49-F238E27FC236}">
                <a16:creationId xmlns:a16="http://schemas.microsoft.com/office/drawing/2014/main" id="{7B5C03B5-2EB6-4FD5-AB69-AEF4081018B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74" t="4020" r="5615" b="11505"/>
          <a:stretch/>
        </p:blipFill>
        <p:spPr bwMode="auto">
          <a:xfrm rot="5400000">
            <a:off x="2594343" y="1924493"/>
            <a:ext cx="4667693" cy="3434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348493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2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Julie Mennella</dc:creator>
  <cp:lastModifiedBy>Vidhya Iyer</cp:lastModifiedBy>
  <cp:revision>3</cp:revision>
  <dcterms:created xsi:type="dcterms:W3CDTF">2020-11-22T15:36:28Z</dcterms:created>
  <dcterms:modified xsi:type="dcterms:W3CDTF">2021-03-09T12:11:46Z</dcterms:modified>
</cp:coreProperties>
</file>