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FAAF6-3EC8-43F8-A445-EB55B2C66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8B8CD-61D8-44F2-ADD1-54ED6B56C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69808-FED2-48D0-BB66-1EDFB3FE7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AC7-F040-465B-9168-7EED1543D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A633B-0788-4169-80EE-2C1E27DF2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9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4DF49-4E4F-490C-94DC-AA02E0B56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63563-C999-4FEE-BB5C-E21E5DA25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7DC53-8244-4A79-9F73-5AAA5DDEA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01A32-017C-4922-BA1F-BED3CAC68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BC8C9-1B8B-4EEE-A655-9A3C5655B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5581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C6E53-BA1D-41DF-ADAF-8365852AC5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72AD1-F1AF-4A5B-91F0-4C8CE127F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0D663-7255-4003-858F-1D7E17FC8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656DA-FB8C-491A-A63D-7502D3C3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F7CBC-CA6C-4F09-874E-E444C894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9919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3C008-7116-4FFB-AF9E-901CC64E8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D28B4-4C39-47CC-B26C-FFF4BE73F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CFC34-AE6B-46BE-964E-1ACA850A3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6D801-03ED-49F5-B850-BA17EDA31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1AB2-0279-4016-BEE2-409E0745F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158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3B96F-0799-47AC-83CC-A09BDA223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EC27A-44BC-4A9F-B482-24C272A36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80A97-B2CE-4FE4-BE18-0A357D0F8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7FBAA-1AB3-4736-8BBD-0B7A8CC6C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A323F-8623-41B8-9E05-D84D52A6A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432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3E83A-CAC3-4D22-A3F3-996A0CB6C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14500-6CA5-4A20-B718-1D2AB33643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8224AF-6F0C-4D35-A632-4FBB44961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69DA2-2E66-4005-998D-D59C5570E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0F826-6290-4879-A810-B2620393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DD33A-8746-4CF9-AC7A-D05879280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063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A675E-0666-4DAE-8AB9-0B9F7BF5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B093C-6458-4913-9CDF-99CCBB211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2ECB3B-3026-450F-A236-0CD5B3D4E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F9557-D399-4B77-9070-31B7BAD45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9E433C-E789-4E94-82E4-DAE957BCE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1B5DC3-7A1C-40FD-9F07-702FAD0D8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4443D-C480-4E7E-8C47-6B750792C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D556F9-B54E-4CB0-B338-09890AFEA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084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A3B0D-8AE4-41D7-883E-FF27E2575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5705C-45B8-411F-9849-C5959FCF6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AA6A8-6A92-4120-8E52-055B5DB63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4503FF-E97B-4B8E-9E67-5BFB6A917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0767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0AD43D-73B9-4674-8679-DC57EEFCC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E4799C-0EE5-4B05-933A-1D2ACC0C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ABBC8D-4732-4176-B589-B4F223087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9070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65AE-CE5B-48E4-BD1D-44BDE23E9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00A61-0700-40AE-8C70-48090EBAE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09F1E-4949-4128-8500-5E9D669CE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ADA3D1-44E8-4682-87AC-1431900BD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6E20F-C521-4D81-9120-AC93BC0A0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756A8-24F7-452A-864E-C1645BAF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3429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00AE6-3338-41F0-BF9C-6CA2A38F6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3CE002-4DA8-4B7C-9FA7-E72275A50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C5500-9DDC-4C20-A17C-6E259E7C8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84270-506D-472C-BE15-A08A0ED25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E60A1-79B5-4BD5-8CE8-FCF8082B8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7576E-D7C4-4527-AF92-52DB0F8A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3206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D08DA-E954-485E-A26D-3B8682E8D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346F1-7B38-4C44-B772-4B5A51210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16628-1BF4-4867-9FDD-C75FB7A61C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9A8D6-5E81-4942-9724-C6E25C377F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BE157-675D-4BAD-A3BA-2DA52D02C1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591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FF6E237-4B5A-4301-B8BA-8D221CC648F6}"/>
              </a:ext>
            </a:extLst>
          </p:cNvPr>
          <p:cNvSpPr/>
          <p:nvPr/>
        </p:nvSpPr>
        <p:spPr>
          <a:xfrm>
            <a:off x="520002" y="139034"/>
            <a:ext cx="10789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Time Start: ____________ 		                                                                                     	     Time End: _____________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THRESHOLD TRACKING GRID</a:t>
            </a:r>
          </a:p>
          <a:p>
            <a:endParaRPr lang="en-US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Tastant:	Sucrose      NaCl        MSG    (circle)	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Begin at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10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sucrose and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12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NaCl or MSG		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C9C005-E1B1-4ECD-9723-3D102576DA84}"/>
              </a:ext>
            </a:extLst>
          </p:cNvPr>
          <p:cNvSpPr/>
          <p:nvPr/>
        </p:nvSpPr>
        <p:spPr>
          <a:xfrm>
            <a:off x="520002" y="6358026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*Order of Presentation: W=Water First; T=Tastant First</a:t>
            </a:r>
            <a:endParaRPr lang="es-AR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D1533A0-72CF-4433-8837-57C1208FC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088926"/>
              </p:ext>
            </p:extLst>
          </p:nvPr>
        </p:nvGraphicFramePr>
        <p:xfrm>
          <a:off x="606045" y="1524029"/>
          <a:ext cx="10804440" cy="4848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960">
                  <a:extLst>
                    <a:ext uri="{9D8B030D-6E8A-4147-A177-3AD203B41FA5}">
                      <a16:colId xmlns:a16="http://schemas.microsoft.com/office/drawing/2014/main" val="280951725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40310868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4139725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01245747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0755408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0608841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30853227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585114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55278356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8319180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3175793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7226698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2851311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0926864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5182572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51309956"/>
                    </a:ext>
                  </a:extLst>
                </a:gridCol>
                <a:gridCol w="293894">
                  <a:extLst>
                    <a:ext uri="{9D8B030D-6E8A-4147-A177-3AD203B41FA5}">
                      <a16:colId xmlns:a16="http://schemas.microsoft.com/office/drawing/2014/main" val="35245813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3497895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75899053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7065312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983078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8074751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01073590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7767102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6638102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8322297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1753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826152408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040322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1932030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9132503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658336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694547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126511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050413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9716464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2435462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43854911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435003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55360320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664151126"/>
                    </a:ext>
                  </a:extLst>
                </a:gridCol>
              </a:tblGrid>
              <a:tr h="545364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Pair#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4006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Order*,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US" sz="1200" b="1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or T</a:t>
                      </a:r>
                      <a:endParaRPr lang="es-AR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2469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093951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38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9894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19311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9827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10806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28679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7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54660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8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01047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9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50059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68850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43070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38215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62034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960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21215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237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359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</TotalTime>
  <Words>178</Words>
  <Application>Microsoft Office PowerPoint</Application>
  <PresentationFormat>Widescreen</PresentationFormat>
  <Paragraphs>110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Yanina Pepino</dc:creator>
  <cp:lastModifiedBy>Vidhya Iyer</cp:lastModifiedBy>
  <cp:revision>43</cp:revision>
  <dcterms:created xsi:type="dcterms:W3CDTF">2020-09-28T15:40:42Z</dcterms:created>
  <dcterms:modified xsi:type="dcterms:W3CDTF">2021-03-09T12:11:08Z</dcterms:modified>
</cp:coreProperties>
</file>