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"/>
  </p:notesMasterIdLst>
  <p:sldIdLst>
    <p:sldId id="256" r:id="rId2"/>
    <p:sldId id="263" r:id="rId3"/>
    <p:sldId id="262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181C"/>
    <a:srgbClr val="1501FF"/>
    <a:srgbClr val="00FDFF"/>
    <a:srgbClr val="C60F16"/>
    <a:srgbClr val="50EA07"/>
    <a:srgbClr val="F9A8C6"/>
    <a:srgbClr val="E4007D"/>
    <a:srgbClr val="C40D21"/>
    <a:srgbClr val="FFE100"/>
    <a:srgbClr val="F3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94384"/>
  </p:normalViewPr>
  <p:slideViewPr>
    <p:cSldViewPr snapToGrid="0">
      <p:cViewPr>
        <p:scale>
          <a:sx n="195" d="100"/>
          <a:sy n="195" d="100"/>
        </p:scale>
        <p:origin x="1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7771D-ABA1-3C40-9B97-954E801E8337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A18C4-D585-D34A-BC0F-4F9090F015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222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1pPr>
    <a:lvl2pPr marL="538719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2pPr>
    <a:lvl3pPr marL="1077438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3pPr>
    <a:lvl4pPr marL="1616156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4pPr>
    <a:lvl5pPr marL="2154875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5pPr>
    <a:lvl6pPr marL="2693594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6pPr>
    <a:lvl7pPr marL="3232313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7pPr>
    <a:lvl8pPr marL="3771031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8pPr>
    <a:lvl9pPr marL="4309750" algn="l" defTabSz="1077438" rtl="0" eaLnBrk="1" latinLnBrk="0" hangingPunct="1">
      <a:defRPr kumimoji="1" sz="141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18C4-D585-D34A-BC0F-4F9090F015E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16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58459-A202-2D66-F108-7EFE97C6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CD3501-12EC-2BF6-2218-468DBCF837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FA9C1C-D574-3FFC-22F6-A127A9C0E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5D42EA-B16A-ED1C-F2B6-84B09B67DE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18C4-D585-D34A-BC0F-4F9090F015E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365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4A18C4-D585-D34A-BC0F-4F9090F015E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699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91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54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804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347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79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62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734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30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25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435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71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DD47-660E-2A45-A235-BF629A1CCA73}" type="datetimeFigureOut">
              <a:rPr kumimoji="1" lang="ja-JP" altLang="en-US" smtClean="0"/>
              <a:t>2024/11/27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207EF-2A95-A74C-9281-1B900330CE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02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"/><Relationship Id="rId3" Type="http://schemas.openxmlformats.org/officeDocument/2006/relationships/image" Target="../media/image3.tif"/><Relationship Id="rId7" Type="http://schemas.openxmlformats.org/officeDocument/2006/relationships/image" Target="../media/image7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10" Type="http://schemas.openxmlformats.org/officeDocument/2006/relationships/image" Target="../media/image10.tif"/><Relationship Id="rId4" Type="http://schemas.openxmlformats.org/officeDocument/2006/relationships/image" Target="../media/image4.tif"/><Relationship Id="rId9" Type="http://schemas.openxmlformats.org/officeDocument/2006/relationships/image" Target="../media/image9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191891-7B2B-1145-BBCF-6C4D10145457}"/>
              </a:ext>
            </a:extLst>
          </p:cNvPr>
          <p:cNvSpPr txBox="1"/>
          <p:nvPr/>
        </p:nvSpPr>
        <p:spPr>
          <a:xfrm>
            <a:off x="364903" y="446730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 pitchFamily="2" charset="0"/>
              </a:rPr>
              <a:t>1:23 without figure letters interfering 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17" name="図 16" descr="屋内, 金属, ガラス, 探す が含まれている画像&#10;&#10;自動的に生成された説明">
            <a:extLst>
              <a:ext uri="{FF2B5EF4-FFF2-40B4-BE49-F238E27FC236}">
                <a16:creationId xmlns:a16="http://schemas.microsoft.com/office/drawing/2014/main" id="{12B43672-18F0-1F47-AB53-00834D0A2A2A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50"/>
          <a:stretch/>
        </p:blipFill>
        <p:spPr>
          <a:xfrm>
            <a:off x="1052566" y="1052001"/>
            <a:ext cx="1509561" cy="132077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6BD9A7C3-9F15-004C-8DC9-596474D79126}"/>
              </a:ext>
            </a:extLst>
          </p:cNvPr>
          <p:cNvSpPr/>
          <p:nvPr/>
        </p:nvSpPr>
        <p:spPr>
          <a:xfrm>
            <a:off x="1636859" y="1093782"/>
            <a:ext cx="722290" cy="655887"/>
          </a:xfrm>
          <a:prstGeom prst="rect">
            <a:avLst/>
          </a:prstGeom>
          <a:noFill/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361B3015-5A49-2A4B-93A9-28C2560BED48}"/>
              </a:ext>
            </a:extLst>
          </p:cNvPr>
          <p:cNvSpPr txBox="1"/>
          <p:nvPr/>
        </p:nvSpPr>
        <p:spPr>
          <a:xfrm>
            <a:off x="1864566" y="2043311"/>
            <a:ext cx="4285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sz="600" dirty="0">
                <a:latin typeface="Helvetica" pitchFamily="2" charset="0"/>
              </a:rPr>
              <a:t> 8th Nerve</a:t>
            </a:r>
            <a:endParaRPr kumimoji="1" lang="ja-JP" altLang="en-US" sz="800">
              <a:latin typeface="Helvetica" pitchFamily="2" charset="0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2FD5F99-21DC-2C4A-AC4E-B4822506E3A7}"/>
              </a:ext>
            </a:extLst>
          </p:cNvPr>
          <p:cNvSpPr/>
          <p:nvPr/>
        </p:nvSpPr>
        <p:spPr>
          <a:xfrm>
            <a:off x="3408750" y="2434680"/>
            <a:ext cx="239703" cy="1322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55CD7F96-81BD-3341-B852-C107C74EA4AF}"/>
              </a:ext>
            </a:extLst>
          </p:cNvPr>
          <p:cNvSpPr txBox="1"/>
          <p:nvPr/>
        </p:nvSpPr>
        <p:spPr>
          <a:xfrm>
            <a:off x="1355863" y="2078334"/>
            <a:ext cx="4700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Helvetica" pitchFamily="2" charset="0"/>
              </a:rPr>
              <a:t>Cochlea</a:t>
            </a:r>
            <a:endParaRPr kumimoji="1" lang="ja-JP" altLang="en-US" sz="800">
              <a:latin typeface="Helvetica" pitchFamily="2" charset="0"/>
            </a:endParaRPr>
          </a:p>
        </p:txBody>
      </p:sp>
      <p:cxnSp>
        <p:nvCxnSpPr>
          <p:cNvPr id="103" name="直線コネクタ 102">
            <a:extLst>
              <a:ext uri="{FF2B5EF4-FFF2-40B4-BE49-F238E27FC236}">
                <a16:creationId xmlns:a16="http://schemas.microsoft.com/office/drawing/2014/main" id="{9A78EB33-1D5F-784D-A476-44FFABCC1C8F}"/>
              </a:ext>
            </a:extLst>
          </p:cNvPr>
          <p:cNvCxnSpPr>
            <a:cxnSpLocks/>
          </p:cNvCxnSpPr>
          <p:nvPr/>
        </p:nvCxnSpPr>
        <p:spPr>
          <a:xfrm>
            <a:off x="1789691" y="1859774"/>
            <a:ext cx="81725" cy="2272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05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DEC13-B5C5-55D2-B623-F931068D3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B00F53-FB0F-2A8F-8454-575635460579}"/>
              </a:ext>
            </a:extLst>
          </p:cNvPr>
          <p:cNvSpPr txBox="1"/>
          <p:nvPr/>
        </p:nvSpPr>
        <p:spPr>
          <a:xfrm>
            <a:off x="364903" y="44673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elvetica" pitchFamily="2" charset="0"/>
              </a:rPr>
              <a:t>1:30 without figure letters interfering</a:t>
            </a:r>
            <a:endParaRPr kumimoji="1" lang="ja-JP" altLang="en-US">
              <a:latin typeface="Helvetica" pitchFamily="2" charset="0"/>
            </a:endParaRPr>
          </a:p>
        </p:txBody>
      </p:sp>
      <p:pic>
        <p:nvPicPr>
          <p:cNvPr id="51" name="図 50" descr="屋内, 金属, ガラス, 探す が含まれている画像&#10;&#10;自動的に生成された説明">
            <a:extLst>
              <a:ext uri="{FF2B5EF4-FFF2-40B4-BE49-F238E27FC236}">
                <a16:creationId xmlns:a16="http://schemas.microsoft.com/office/drawing/2014/main" id="{33481AA6-BF11-1E78-879A-C9295EBF3199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2698" y="1012143"/>
            <a:ext cx="1509561" cy="1320779"/>
          </a:xfrm>
          <a:prstGeom prst="rect">
            <a:avLst/>
          </a:prstGeom>
        </p:spPr>
      </p:pic>
      <p:sp>
        <p:nvSpPr>
          <p:cNvPr id="48" name="フリーフォーム 47">
            <a:extLst>
              <a:ext uri="{FF2B5EF4-FFF2-40B4-BE49-F238E27FC236}">
                <a16:creationId xmlns:a16="http://schemas.microsoft.com/office/drawing/2014/main" id="{D74714F7-9F91-6048-87EF-F85921CD62C2}"/>
              </a:ext>
            </a:extLst>
          </p:cNvPr>
          <p:cNvSpPr/>
          <p:nvPr/>
        </p:nvSpPr>
        <p:spPr>
          <a:xfrm>
            <a:off x="1779440" y="1778725"/>
            <a:ext cx="715587" cy="525912"/>
          </a:xfrm>
          <a:custGeom>
            <a:avLst/>
            <a:gdLst>
              <a:gd name="connsiteX0" fmla="*/ 874756 w 874934"/>
              <a:gd name="connsiteY0" fmla="*/ 465322 h 465322"/>
              <a:gd name="connsiteX1" fmla="*/ 814431 w 874934"/>
              <a:gd name="connsiteY1" fmla="*/ 227197 h 465322"/>
              <a:gd name="connsiteX2" fmla="*/ 503281 w 874934"/>
              <a:gd name="connsiteY2" fmla="*/ 14472 h 465322"/>
              <a:gd name="connsiteX3" fmla="*/ 176256 w 874934"/>
              <a:gd name="connsiteY3" fmla="*/ 62097 h 465322"/>
              <a:gd name="connsiteX4" fmla="*/ 17506 w 874934"/>
              <a:gd name="connsiteY4" fmla="*/ 408172 h 465322"/>
              <a:gd name="connsiteX5" fmla="*/ 11156 w 874934"/>
              <a:gd name="connsiteY5" fmla="*/ 424047 h 465322"/>
              <a:gd name="connsiteX0" fmla="*/ 874756 w 874768"/>
              <a:gd name="connsiteY0" fmla="*/ 461562 h 461562"/>
              <a:gd name="connsiteX1" fmla="*/ 776331 w 874768"/>
              <a:gd name="connsiteY1" fmla="*/ 172637 h 461562"/>
              <a:gd name="connsiteX2" fmla="*/ 503281 w 874768"/>
              <a:gd name="connsiteY2" fmla="*/ 10712 h 461562"/>
              <a:gd name="connsiteX3" fmla="*/ 176256 w 874768"/>
              <a:gd name="connsiteY3" fmla="*/ 58337 h 461562"/>
              <a:gd name="connsiteX4" fmla="*/ 17506 w 874768"/>
              <a:gd name="connsiteY4" fmla="*/ 404412 h 461562"/>
              <a:gd name="connsiteX5" fmla="*/ 11156 w 874768"/>
              <a:gd name="connsiteY5" fmla="*/ 420287 h 461562"/>
              <a:gd name="connsiteX0" fmla="*/ 874756 w 874768"/>
              <a:gd name="connsiteY0" fmla="*/ 456405 h 456405"/>
              <a:gd name="connsiteX1" fmla="*/ 776331 w 874768"/>
              <a:gd name="connsiteY1" fmla="*/ 167480 h 456405"/>
              <a:gd name="connsiteX2" fmla="*/ 503281 w 874768"/>
              <a:gd name="connsiteY2" fmla="*/ 5555 h 456405"/>
              <a:gd name="connsiteX3" fmla="*/ 169906 w 874768"/>
              <a:gd name="connsiteY3" fmla="*/ 72230 h 456405"/>
              <a:gd name="connsiteX4" fmla="*/ 17506 w 874768"/>
              <a:gd name="connsiteY4" fmla="*/ 399255 h 456405"/>
              <a:gd name="connsiteX5" fmla="*/ 11156 w 874768"/>
              <a:gd name="connsiteY5" fmla="*/ 415130 h 456405"/>
              <a:gd name="connsiteX0" fmla="*/ 857250 w 857262"/>
              <a:gd name="connsiteY0" fmla="*/ 456405 h 456405"/>
              <a:gd name="connsiteX1" fmla="*/ 758825 w 857262"/>
              <a:gd name="connsiteY1" fmla="*/ 167480 h 456405"/>
              <a:gd name="connsiteX2" fmla="*/ 485775 w 857262"/>
              <a:gd name="connsiteY2" fmla="*/ 5555 h 456405"/>
              <a:gd name="connsiteX3" fmla="*/ 152400 w 857262"/>
              <a:gd name="connsiteY3" fmla="*/ 72230 h 456405"/>
              <a:gd name="connsiteX4" fmla="*/ 0 w 857262"/>
              <a:gd name="connsiteY4" fmla="*/ 399255 h 456405"/>
              <a:gd name="connsiteX0" fmla="*/ 857250 w 857262"/>
              <a:gd name="connsiteY0" fmla="*/ 493731 h 493731"/>
              <a:gd name="connsiteX1" fmla="*/ 758825 w 857262"/>
              <a:gd name="connsiteY1" fmla="*/ 204806 h 493731"/>
              <a:gd name="connsiteX2" fmla="*/ 485775 w 857262"/>
              <a:gd name="connsiteY2" fmla="*/ 42881 h 493731"/>
              <a:gd name="connsiteX3" fmla="*/ 155575 w 857262"/>
              <a:gd name="connsiteY3" fmla="*/ 33356 h 493731"/>
              <a:gd name="connsiteX4" fmla="*/ 0 w 857262"/>
              <a:gd name="connsiteY4" fmla="*/ 436581 h 493731"/>
              <a:gd name="connsiteX0" fmla="*/ 857250 w 857263"/>
              <a:gd name="connsiteY0" fmla="*/ 525301 h 525301"/>
              <a:gd name="connsiteX1" fmla="*/ 758825 w 857263"/>
              <a:gd name="connsiteY1" fmla="*/ 236376 h 525301"/>
              <a:gd name="connsiteX2" fmla="*/ 460375 w 857263"/>
              <a:gd name="connsiteY2" fmla="*/ 17301 h 525301"/>
              <a:gd name="connsiteX3" fmla="*/ 155575 w 857263"/>
              <a:gd name="connsiteY3" fmla="*/ 64926 h 525301"/>
              <a:gd name="connsiteX4" fmla="*/ 0 w 857263"/>
              <a:gd name="connsiteY4" fmla="*/ 468151 h 525301"/>
              <a:gd name="connsiteX0" fmla="*/ 857250 w 857257"/>
              <a:gd name="connsiteY0" fmla="*/ 526231 h 526231"/>
              <a:gd name="connsiteX1" fmla="*/ 733425 w 857257"/>
              <a:gd name="connsiteY1" fmla="*/ 250006 h 526231"/>
              <a:gd name="connsiteX2" fmla="*/ 460375 w 857257"/>
              <a:gd name="connsiteY2" fmla="*/ 18231 h 526231"/>
              <a:gd name="connsiteX3" fmla="*/ 155575 w 857257"/>
              <a:gd name="connsiteY3" fmla="*/ 65856 h 526231"/>
              <a:gd name="connsiteX4" fmla="*/ 0 w 857257"/>
              <a:gd name="connsiteY4" fmla="*/ 469081 h 526231"/>
              <a:gd name="connsiteX0" fmla="*/ 857250 w 857257"/>
              <a:gd name="connsiteY0" fmla="*/ 524837 h 524837"/>
              <a:gd name="connsiteX1" fmla="*/ 733425 w 857257"/>
              <a:gd name="connsiteY1" fmla="*/ 229562 h 524837"/>
              <a:gd name="connsiteX2" fmla="*/ 460375 w 857257"/>
              <a:gd name="connsiteY2" fmla="*/ 16837 h 524837"/>
              <a:gd name="connsiteX3" fmla="*/ 155575 w 857257"/>
              <a:gd name="connsiteY3" fmla="*/ 64462 h 524837"/>
              <a:gd name="connsiteX4" fmla="*/ 0 w 857257"/>
              <a:gd name="connsiteY4" fmla="*/ 467687 h 524837"/>
              <a:gd name="connsiteX0" fmla="*/ 857250 w 857257"/>
              <a:gd name="connsiteY0" fmla="*/ 518405 h 518405"/>
              <a:gd name="connsiteX1" fmla="*/ 733425 w 857257"/>
              <a:gd name="connsiteY1" fmla="*/ 223130 h 518405"/>
              <a:gd name="connsiteX2" fmla="*/ 460375 w 857257"/>
              <a:gd name="connsiteY2" fmla="*/ 10405 h 518405"/>
              <a:gd name="connsiteX3" fmla="*/ 155575 w 857257"/>
              <a:gd name="connsiteY3" fmla="*/ 58030 h 518405"/>
              <a:gd name="connsiteX4" fmla="*/ 49033 w 857257"/>
              <a:gd name="connsiteY4" fmla="*/ 275687 h 518405"/>
              <a:gd name="connsiteX5" fmla="*/ 0 w 857257"/>
              <a:gd name="connsiteY5" fmla="*/ 461255 h 518405"/>
              <a:gd name="connsiteX0" fmla="*/ 857250 w 857257"/>
              <a:gd name="connsiteY0" fmla="*/ 518405 h 518405"/>
              <a:gd name="connsiteX1" fmla="*/ 733425 w 857257"/>
              <a:gd name="connsiteY1" fmla="*/ 223130 h 518405"/>
              <a:gd name="connsiteX2" fmla="*/ 460375 w 857257"/>
              <a:gd name="connsiteY2" fmla="*/ 10405 h 518405"/>
              <a:gd name="connsiteX3" fmla="*/ 155575 w 857257"/>
              <a:gd name="connsiteY3" fmla="*/ 58030 h 518405"/>
              <a:gd name="connsiteX4" fmla="*/ 49033 w 857257"/>
              <a:gd name="connsiteY4" fmla="*/ 275687 h 518405"/>
              <a:gd name="connsiteX5" fmla="*/ 0 w 857257"/>
              <a:gd name="connsiteY5" fmla="*/ 461255 h 518405"/>
              <a:gd name="connsiteX0" fmla="*/ 857250 w 857257"/>
              <a:gd name="connsiteY0" fmla="*/ 518405 h 518405"/>
              <a:gd name="connsiteX1" fmla="*/ 733425 w 857257"/>
              <a:gd name="connsiteY1" fmla="*/ 223130 h 518405"/>
              <a:gd name="connsiteX2" fmla="*/ 460375 w 857257"/>
              <a:gd name="connsiteY2" fmla="*/ 10405 h 518405"/>
              <a:gd name="connsiteX3" fmla="*/ 155575 w 857257"/>
              <a:gd name="connsiteY3" fmla="*/ 58030 h 518405"/>
              <a:gd name="connsiteX4" fmla="*/ 49033 w 857257"/>
              <a:gd name="connsiteY4" fmla="*/ 275687 h 518405"/>
              <a:gd name="connsiteX5" fmla="*/ 0 w 857257"/>
              <a:gd name="connsiteY5" fmla="*/ 461255 h 518405"/>
              <a:gd name="connsiteX0" fmla="*/ 826335 w 826342"/>
              <a:gd name="connsiteY0" fmla="*/ 518405 h 518405"/>
              <a:gd name="connsiteX1" fmla="*/ 702510 w 826342"/>
              <a:gd name="connsiteY1" fmla="*/ 223130 h 518405"/>
              <a:gd name="connsiteX2" fmla="*/ 429460 w 826342"/>
              <a:gd name="connsiteY2" fmla="*/ 10405 h 518405"/>
              <a:gd name="connsiteX3" fmla="*/ 124660 w 826342"/>
              <a:gd name="connsiteY3" fmla="*/ 58030 h 518405"/>
              <a:gd name="connsiteX4" fmla="*/ 18118 w 826342"/>
              <a:gd name="connsiteY4" fmla="*/ 275687 h 518405"/>
              <a:gd name="connsiteX5" fmla="*/ 0 w 826342"/>
              <a:gd name="connsiteY5" fmla="*/ 474122 h 518405"/>
              <a:gd name="connsiteX0" fmla="*/ 840387 w 840394"/>
              <a:gd name="connsiteY0" fmla="*/ 518405 h 518405"/>
              <a:gd name="connsiteX1" fmla="*/ 716562 w 840394"/>
              <a:gd name="connsiteY1" fmla="*/ 223130 h 518405"/>
              <a:gd name="connsiteX2" fmla="*/ 443512 w 840394"/>
              <a:gd name="connsiteY2" fmla="*/ 10405 h 518405"/>
              <a:gd name="connsiteX3" fmla="*/ 138712 w 840394"/>
              <a:gd name="connsiteY3" fmla="*/ 58030 h 518405"/>
              <a:gd name="connsiteX4" fmla="*/ 32170 w 840394"/>
              <a:gd name="connsiteY4" fmla="*/ 275687 h 518405"/>
              <a:gd name="connsiteX5" fmla="*/ 0 w 840394"/>
              <a:gd name="connsiteY5" fmla="*/ 456108 h 518405"/>
              <a:gd name="connsiteX0" fmla="*/ 840387 w 840394"/>
              <a:gd name="connsiteY0" fmla="*/ 518405 h 518405"/>
              <a:gd name="connsiteX1" fmla="*/ 716562 w 840394"/>
              <a:gd name="connsiteY1" fmla="*/ 223130 h 518405"/>
              <a:gd name="connsiteX2" fmla="*/ 443512 w 840394"/>
              <a:gd name="connsiteY2" fmla="*/ 10405 h 518405"/>
              <a:gd name="connsiteX3" fmla="*/ 138712 w 840394"/>
              <a:gd name="connsiteY3" fmla="*/ 58030 h 518405"/>
              <a:gd name="connsiteX4" fmla="*/ 32170 w 840394"/>
              <a:gd name="connsiteY4" fmla="*/ 275687 h 518405"/>
              <a:gd name="connsiteX5" fmla="*/ 0 w 840394"/>
              <a:gd name="connsiteY5" fmla="*/ 456108 h 518405"/>
              <a:gd name="connsiteX0" fmla="*/ 840387 w 840394"/>
              <a:gd name="connsiteY0" fmla="*/ 518405 h 518405"/>
              <a:gd name="connsiteX1" fmla="*/ 716562 w 840394"/>
              <a:gd name="connsiteY1" fmla="*/ 223130 h 518405"/>
              <a:gd name="connsiteX2" fmla="*/ 443512 w 840394"/>
              <a:gd name="connsiteY2" fmla="*/ 10405 h 518405"/>
              <a:gd name="connsiteX3" fmla="*/ 138712 w 840394"/>
              <a:gd name="connsiteY3" fmla="*/ 58030 h 518405"/>
              <a:gd name="connsiteX4" fmla="*/ 32170 w 840394"/>
              <a:gd name="connsiteY4" fmla="*/ 275687 h 518405"/>
              <a:gd name="connsiteX5" fmla="*/ 0 w 840394"/>
              <a:gd name="connsiteY5" fmla="*/ 456108 h 5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394" h="518405">
                <a:moveTo>
                  <a:pt x="840387" y="518405"/>
                </a:moveTo>
                <a:cubicBezTo>
                  <a:pt x="841180" y="436913"/>
                  <a:pt x="782708" y="307797"/>
                  <a:pt x="716562" y="223130"/>
                </a:cubicBezTo>
                <a:cubicBezTo>
                  <a:pt x="650416" y="138463"/>
                  <a:pt x="539820" y="37922"/>
                  <a:pt x="443512" y="10405"/>
                </a:cubicBezTo>
                <a:cubicBezTo>
                  <a:pt x="347204" y="-17112"/>
                  <a:pt x="207269" y="13816"/>
                  <a:pt x="138712" y="58030"/>
                </a:cubicBezTo>
                <a:cubicBezTo>
                  <a:pt x="70155" y="102244"/>
                  <a:pt x="55289" y="209341"/>
                  <a:pt x="32170" y="275687"/>
                </a:cubicBezTo>
                <a:cubicBezTo>
                  <a:pt x="9051" y="342033"/>
                  <a:pt x="10982" y="368564"/>
                  <a:pt x="0" y="456108"/>
                </a:cubicBezTo>
              </a:path>
            </a:pathLst>
          </a:custGeom>
          <a:noFill/>
          <a:ln w="76200">
            <a:solidFill>
              <a:srgbClr val="F796BA">
                <a:alpha val="7529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>
            <a:extLst>
              <a:ext uri="{FF2B5EF4-FFF2-40B4-BE49-F238E27FC236}">
                <a16:creationId xmlns:a16="http://schemas.microsoft.com/office/drawing/2014/main" id="{3BDF0F70-FFC9-78FA-EA1D-92AF06011E39}"/>
              </a:ext>
            </a:extLst>
          </p:cNvPr>
          <p:cNvSpPr/>
          <p:nvPr/>
        </p:nvSpPr>
        <p:spPr>
          <a:xfrm>
            <a:off x="1569384" y="1712512"/>
            <a:ext cx="276875" cy="459806"/>
          </a:xfrm>
          <a:custGeom>
            <a:avLst/>
            <a:gdLst>
              <a:gd name="connsiteX0" fmla="*/ 0 w 387576"/>
              <a:gd name="connsiteY0" fmla="*/ 457444 h 489194"/>
              <a:gd name="connsiteX1" fmla="*/ 104775 w 387576"/>
              <a:gd name="connsiteY1" fmla="*/ 152644 h 489194"/>
              <a:gd name="connsiteX2" fmla="*/ 301625 w 387576"/>
              <a:gd name="connsiteY2" fmla="*/ 244 h 489194"/>
              <a:gd name="connsiteX3" fmla="*/ 387350 w 387576"/>
              <a:gd name="connsiteY3" fmla="*/ 184394 h 489194"/>
              <a:gd name="connsiteX4" fmla="*/ 279400 w 387576"/>
              <a:gd name="connsiteY4" fmla="*/ 489194 h 489194"/>
              <a:gd name="connsiteX0" fmla="*/ 0 w 359237"/>
              <a:gd name="connsiteY0" fmla="*/ 458080 h 489830"/>
              <a:gd name="connsiteX1" fmla="*/ 104775 w 359237"/>
              <a:gd name="connsiteY1" fmla="*/ 153280 h 489830"/>
              <a:gd name="connsiteX2" fmla="*/ 301625 w 359237"/>
              <a:gd name="connsiteY2" fmla="*/ 880 h 489830"/>
              <a:gd name="connsiteX3" fmla="*/ 358775 w 359237"/>
              <a:gd name="connsiteY3" fmla="*/ 216780 h 489830"/>
              <a:gd name="connsiteX4" fmla="*/ 279400 w 359237"/>
              <a:gd name="connsiteY4" fmla="*/ 489830 h 489830"/>
              <a:gd name="connsiteX0" fmla="*/ 0 w 359237"/>
              <a:gd name="connsiteY0" fmla="*/ 458080 h 489830"/>
              <a:gd name="connsiteX1" fmla="*/ 104775 w 359237"/>
              <a:gd name="connsiteY1" fmla="*/ 153280 h 489830"/>
              <a:gd name="connsiteX2" fmla="*/ 301625 w 359237"/>
              <a:gd name="connsiteY2" fmla="*/ 880 h 489830"/>
              <a:gd name="connsiteX3" fmla="*/ 358775 w 359237"/>
              <a:gd name="connsiteY3" fmla="*/ 216780 h 489830"/>
              <a:gd name="connsiteX4" fmla="*/ 279400 w 359237"/>
              <a:gd name="connsiteY4" fmla="*/ 489830 h 489830"/>
              <a:gd name="connsiteX0" fmla="*/ 0 w 359237"/>
              <a:gd name="connsiteY0" fmla="*/ 458080 h 527930"/>
              <a:gd name="connsiteX1" fmla="*/ 104775 w 359237"/>
              <a:gd name="connsiteY1" fmla="*/ 153280 h 527930"/>
              <a:gd name="connsiteX2" fmla="*/ 301625 w 359237"/>
              <a:gd name="connsiteY2" fmla="*/ 880 h 527930"/>
              <a:gd name="connsiteX3" fmla="*/ 358775 w 359237"/>
              <a:gd name="connsiteY3" fmla="*/ 216780 h 527930"/>
              <a:gd name="connsiteX4" fmla="*/ 257175 w 359237"/>
              <a:gd name="connsiteY4" fmla="*/ 527930 h 527930"/>
              <a:gd name="connsiteX0" fmla="*/ 0 w 359237"/>
              <a:gd name="connsiteY0" fmla="*/ 458080 h 458080"/>
              <a:gd name="connsiteX1" fmla="*/ 104775 w 359237"/>
              <a:gd name="connsiteY1" fmla="*/ 153280 h 458080"/>
              <a:gd name="connsiteX2" fmla="*/ 301625 w 359237"/>
              <a:gd name="connsiteY2" fmla="*/ 880 h 458080"/>
              <a:gd name="connsiteX3" fmla="*/ 358775 w 359237"/>
              <a:gd name="connsiteY3" fmla="*/ 216780 h 458080"/>
              <a:gd name="connsiteX0" fmla="*/ 0 w 362777"/>
              <a:gd name="connsiteY0" fmla="*/ 460648 h 460648"/>
              <a:gd name="connsiteX1" fmla="*/ 104775 w 362777"/>
              <a:gd name="connsiteY1" fmla="*/ 155848 h 460648"/>
              <a:gd name="connsiteX2" fmla="*/ 301625 w 362777"/>
              <a:gd name="connsiteY2" fmla="*/ 3448 h 460648"/>
              <a:gd name="connsiteX3" fmla="*/ 358775 w 362777"/>
              <a:gd name="connsiteY3" fmla="*/ 219348 h 460648"/>
              <a:gd name="connsiteX0" fmla="*/ 0 w 362777"/>
              <a:gd name="connsiteY0" fmla="*/ 439049 h 439049"/>
              <a:gd name="connsiteX1" fmla="*/ 104775 w 362777"/>
              <a:gd name="connsiteY1" fmla="*/ 134249 h 439049"/>
              <a:gd name="connsiteX2" fmla="*/ 301625 w 362777"/>
              <a:gd name="connsiteY2" fmla="*/ 4074 h 439049"/>
              <a:gd name="connsiteX3" fmla="*/ 358775 w 362777"/>
              <a:gd name="connsiteY3" fmla="*/ 197749 h 439049"/>
              <a:gd name="connsiteX0" fmla="*/ 0 w 346889"/>
              <a:gd name="connsiteY0" fmla="*/ 437404 h 437404"/>
              <a:gd name="connsiteX1" fmla="*/ 104775 w 346889"/>
              <a:gd name="connsiteY1" fmla="*/ 132604 h 437404"/>
              <a:gd name="connsiteX2" fmla="*/ 301625 w 346889"/>
              <a:gd name="connsiteY2" fmla="*/ 2429 h 437404"/>
              <a:gd name="connsiteX3" fmla="*/ 346075 w 346889"/>
              <a:gd name="connsiteY3" fmla="*/ 234204 h 437404"/>
              <a:gd name="connsiteX0" fmla="*/ 0 w 350945"/>
              <a:gd name="connsiteY0" fmla="*/ 439048 h 439048"/>
              <a:gd name="connsiteX1" fmla="*/ 104775 w 350945"/>
              <a:gd name="connsiteY1" fmla="*/ 134248 h 439048"/>
              <a:gd name="connsiteX2" fmla="*/ 301625 w 350945"/>
              <a:gd name="connsiteY2" fmla="*/ 4073 h 439048"/>
              <a:gd name="connsiteX3" fmla="*/ 346075 w 350945"/>
              <a:gd name="connsiteY3" fmla="*/ 235848 h 439048"/>
              <a:gd name="connsiteX0" fmla="*/ 0 w 346769"/>
              <a:gd name="connsiteY0" fmla="*/ 436835 h 436835"/>
              <a:gd name="connsiteX1" fmla="*/ 120650 w 346769"/>
              <a:gd name="connsiteY1" fmla="*/ 141560 h 436835"/>
              <a:gd name="connsiteX2" fmla="*/ 301625 w 346769"/>
              <a:gd name="connsiteY2" fmla="*/ 1860 h 436835"/>
              <a:gd name="connsiteX3" fmla="*/ 346075 w 346769"/>
              <a:gd name="connsiteY3" fmla="*/ 233635 h 436835"/>
              <a:gd name="connsiteX0" fmla="*/ 0 w 368994"/>
              <a:gd name="connsiteY0" fmla="*/ 554753 h 554753"/>
              <a:gd name="connsiteX1" fmla="*/ 142875 w 368994"/>
              <a:gd name="connsiteY1" fmla="*/ 142003 h 554753"/>
              <a:gd name="connsiteX2" fmla="*/ 323850 w 368994"/>
              <a:gd name="connsiteY2" fmla="*/ 2303 h 554753"/>
              <a:gd name="connsiteX3" fmla="*/ 368300 w 368994"/>
              <a:gd name="connsiteY3" fmla="*/ 234078 h 554753"/>
              <a:gd name="connsiteX0" fmla="*/ 0 w 374222"/>
              <a:gd name="connsiteY0" fmla="*/ 555570 h 555570"/>
              <a:gd name="connsiteX1" fmla="*/ 142875 w 374222"/>
              <a:gd name="connsiteY1" fmla="*/ 142820 h 555570"/>
              <a:gd name="connsiteX2" fmla="*/ 323850 w 374222"/>
              <a:gd name="connsiteY2" fmla="*/ 3120 h 555570"/>
              <a:gd name="connsiteX3" fmla="*/ 368300 w 374222"/>
              <a:gd name="connsiteY3" fmla="*/ 234895 h 555570"/>
              <a:gd name="connsiteX0" fmla="*/ 0 w 345647"/>
              <a:gd name="connsiteY0" fmla="*/ 478983 h 478983"/>
              <a:gd name="connsiteX1" fmla="*/ 114300 w 345647"/>
              <a:gd name="connsiteY1" fmla="*/ 142433 h 478983"/>
              <a:gd name="connsiteX2" fmla="*/ 295275 w 345647"/>
              <a:gd name="connsiteY2" fmla="*/ 2733 h 478983"/>
              <a:gd name="connsiteX3" fmla="*/ 339725 w 345647"/>
              <a:gd name="connsiteY3" fmla="*/ 234508 h 478983"/>
              <a:gd name="connsiteX0" fmla="*/ 0 w 312071"/>
              <a:gd name="connsiteY0" fmla="*/ 481252 h 481252"/>
              <a:gd name="connsiteX1" fmla="*/ 114300 w 312071"/>
              <a:gd name="connsiteY1" fmla="*/ 144702 h 481252"/>
              <a:gd name="connsiteX2" fmla="*/ 295275 w 312071"/>
              <a:gd name="connsiteY2" fmla="*/ 5002 h 481252"/>
              <a:gd name="connsiteX3" fmla="*/ 301625 w 312071"/>
              <a:gd name="connsiteY3" fmla="*/ 306627 h 481252"/>
              <a:gd name="connsiteX0" fmla="*/ 0 w 312071"/>
              <a:gd name="connsiteY0" fmla="*/ 483508 h 483508"/>
              <a:gd name="connsiteX1" fmla="*/ 114300 w 312071"/>
              <a:gd name="connsiteY1" fmla="*/ 146958 h 483508"/>
              <a:gd name="connsiteX2" fmla="*/ 295275 w 312071"/>
              <a:gd name="connsiteY2" fmla="*/ 7258 h 483508"/>
              <a:gd name="connsiteX3" fmla="*/ 301625 w 312071"/>
              <a:gd name="connsiteY3" fmla="*/ 353333 h 483508"/>
              <a:gd name="connsiteX0" fmla="*/ 0 w 330145"/>
              <a:gd name="connsiteY0" fmla="*/ 481562 h 481562"/>
              <a:gd name="connsiteX1" fmla="*/ 114300 w 330145"/>
              <a:gd name="connsiteY1" fmla="*/ 145012 h 481562"/>
              <a:gd name="connsiteX2" fmla="*/ 295275 w 330145"/>
              <a:gd name="connsiteY2" fmla="*/ 5312 h 481562"/>
              <a:gd name="connsiteX3" fmla="*/ 301625 w 330145"/>
              <a:gd name="connsiteY3" fmla="*/ 351387 h 481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45" h="481562">
                <a:moveTo>
                  <a:pt x="0" y="481562"/>
                </a:moveTo>
                <a:cubicBezTo>
                  <a:pt x="27252" y="367262"/>
                  <a:pt x="65088" y="224387"/>
                  <a:pt x="114300" y="145012"/>
                </a:cubicBezTo>
                <a:cubicBezTo>
                  <a:pt x="163512" y="65637"/>
                  <a:pt x="222779" y="-22734"/>
                  <a:pt x="295275" y="5312"/>
                </a:cubicBezTo>
                <a:cubicBezTo>
                  <a:pt x="367771" y="33358"/>
                  <a:pt x="305329" y="269895"/>
                  <a:pt x="301625" y="351387"/>
                </a:cubicBezTo>
              </a:path>
            </a:pathLst>
          </a:custGeom>
          <a:noFill/>
          <a:ln w="76200">
            <a:solidFill>
              <a:srgbClr val="F796BA">
                <a:alpha val="7529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フリーフォーム 44">
            <a:extLst>
              <a:ext uri="{FF2B5EF4-FFF2-40B4-BE49-F238E27FC236}">
                <a16:creationId xmlns:a16="http://schemas.microsoft.com/office/drawing/2014/main" id="{86BAD52F-87D0-84C9-8561-5A3842230BEC}"/>
              </a:ext>
            </a:extLst>
          </p:cNvPr>
          <p:cNvSpPr/>
          <p:nvPr/>
        </p:nvSpPr>
        <p:spPr>
          <a:xfrm>
            <a:off x="1521446" y="1557979"/>
            <a:ext cx="1120761" cy="749859"/>
          </a:xfrm>
          <a:custGeom>
            <a:avLst/>
            <a:gdLst>
              <a:gd name="connsiteX0" fmla="*/ 0 w 1213597"/>
              <a:gd name="connsiteY0" fmla="*/ 198344 h 665629"/>
              <a:gd name="connsiteX1" fmla="*/ 171450 w 1213597"/>
              <a:gd name="connsiteY1" fmla="*/ 10085 h 665629"/>
              <a:gd name="connsiteX2" fmla="*/ 648821 w 1213597"/>
              <a:gd name="connsiteY2" fmla="*/ 70597 h 665629"/>
              <a:gd name="connsiteX3" fmla="*/ 1092574 w 1213597"/>
              <a:gd name="connsiteY3" fmla="*/ 447115 h 665629"/>
              <a:gd name="connsiteX4" fmla="*/ 1213597 w 1213597"/>
              <a:gd name="connsiteY4" fmla="*/ 665629 h 665629"/>
              <a:gd name="connsiteX5" fmla="*/ 1213597 w 1213597"/>
              <a:gd name="connsiteY5" fmla="*/ 665629 h 665629"/>
              <a:gd name="connsiteX0" fmla="*/ 0 w 1213597"/>
              <a:gd name="connsiteY0" fmla="*/ 177544 h 644829"/>
              <a:gd name="connsiteX1" fmla="*/ 171450 w 1213597"/>
              <a:gd name="connsiteY1" fmla="*/ 17860 h 644829"/>
              <a:gd name="connsiteX2" fmla="*/ 648821 w 1213597"/>
              <a:gd name="connsiteY2" fmla="*/ 49797 h 644829"/>
              <a:gd name="connsiteX3" fmla="*/ 1092574 w 1213597"/>
              <a:gd name="connsiteY3" fmla="*/ 426315 h 644829"/>
              <a:gd name="connsiteX4" fmla="*/ 1213597 w 1213597"/>
              <a:gd name="connsiteY4" fmla="*/ 644829 h 644829"/>
              <a:gd name="connsiteX5" fmla="*/ 1213597 w 1213597"/>
              <a:gd name="connsiteY5" fmla="*/ 644829 h 644829"/>
              <a:gd name="connsiteX0" fmla="*/ 0 w 1331072"/>
              <a:gd name="connsiteY0" fmla="*/ 330422 h 654832"/>
              <a:gd name="connsiteX1" fmla="*/ 288925 w 1331072"/>
              <a:gd name="connsiteY1" fmla="*/ 27863 h 654832"/>
              <a:gd name="connsiteX2" fmla="*/ 766296 w 1331072"/>
              <a:gd name="connsiteY2" fmla="*/ 59800 h 654832"/>
              <a:gd name="connsiteX3" fmla="*/ 1210049 w 1331072"/>
              <a:gd name="connsiteY3" fmla="*/ 436318 h 654832"/>
              <a:gd name="connsiteX4" fmla="*/ 1331072 w 1331072"/>
              <a:gd name="connsiteY4" fmla="*/ 654832 h 654832"/>
              <a:gd name="connsiteX5" fmla="*/ 1331072 w 1331072"/>
              <a:gd name="connsiteY5" fmla="*/ 654832 h 654832"/>
              <a:gd name="connsiteX0" fmla="*/ 0 w 1331072"/>
              <a:gd name="connsiteY0" fmla="*/ 339489 h 663899"/>
              <a:gd name="connsiteX1" fmla="*/ 282575 w 1331072"/>
              <a:gd name="connsiteY1" fmla="*/ 24230 h 663899"/>
              <a:gd name="connsiteX2" fmla="*/ 766296 w 1331072"/>
              <a:gd name="connsiteY2" fmla="*/ 68867 h 663899"/>
              <a:gd name="connsiteX3" fmla="*/ 1210049 w 1331072"/>
              <a:gd name="connsiteY3" fmla="*/ 445385 h 663899"/>
              <a:gd name="connsiteX4" fmla="*/ 1331072 w 1331072"/>
              <a:gd name="connsiteY4" fmla="*/ 663899 h 663899"/>
              <a:gd name="connsiteX5" fmla="*/ 1331072 w 1331072"/>
              <a:gd name="connsiteY5" fmla="*/ 663899 h 663899"/>
              <a:gd name="connsiteX0" fmla="*/ 0 w 1331072"/>
              <a:gd name="connsiteY0" fmla="*/ 341719 h 666129"/>
              <a:gd name="connsiteX1" fmla="*/ 282575 w 1331072"/>
              <a:gd name="connsiteY1" fmla="*/ 26460 h 666129"/>
              <a:gd name="connsiteX2" fmla="*/ 766296 w 1331072"/>
              <a:gd name="connsiteY2" fmla="*/ 71097 h 666129"/>
              <a:gd name="connsiteX3" fmla="*/ 1184649 w 1331072"/>
              <a:gd name="connsiteY3" fmla="*/ 498415 h 666129"/>
              <a:gd name="connsiteX4" fmla="*/ 1331072 w 1331072"/>
              <a:gd name="connsiteY4" fmla="*/ 666129 h 666129"/>
              <a:gd name="connsiteX5" fmla="*/ 1331072 w 1331072"/>
              <a:gd name="connsiteY5" fmla="*/ 666129 h 666129"/>
              <a:gd name="connsiteX0" fmla="*/ 0 w 1331072"/>
              <a:gd name="connsiteY0" fmla="*/ 333026 h 657436"/>
              <a:gd name="connsiteX1" fmla="*/ 282575 w 1331072"/>
              <a:gd name="connsiteY1" fmla="*/ 17767 h 657436"/>
              <a:gd name="connsiteX2" fmla="*/ 756771 w 1331072"/>
              <a:gd name="connsiteY2" fmla="*/ 87804 h 657436"/>
              <a:gd name="connsiteX3" fmla="*/ 1184649 w 1331072"/>
              <a:gd name="connsiteY3" fmla="*/ 489722 h 657436"/>
              <a:gd name="connsiteX4" fmla="*/ 1331072 w 1331072"/>
              <a:gd name="connsiteY4" fmla="*/ 657436 h 657436"/>
              <a:gd name="connsiteX5" fmla="*/ 1331072 w 1331072"/>
              <a:gd name="connsiteY5" fmla="*/ 657436 h 657436"/>
              <a:gd name="connsiteX0" fmla="*/ 0 w 1332071"/>
              <a:gd name="connsiteY0" fmla="*/ 333623 h 658033"/>
              <a:gd name="connsiteX1" fmla="*/ 282575 w 1332071"/>
              <a:gd name="connsiteY1" fmla="*/ 18364 h 658033"/>
              <a:gd name="connsiteX2" fmla="*/ 756771 w 1332071"/>
              <a:gd name="connsiteY2" fmla="*/ 88401 h 658033"/>
              <a:gd name="connsiteX3" fmla="*/ 1251324 w 1332071"/>
              <a:gd name="connsiteY3" fmla="*/ 509369 h 658033"/>
              <a:gd name="connsiteX4" fmla="*/ 1331072 w 1332071"/>
              <a:gd name="connsiteY4" fmla="*/ 658033 h 658033"/>
              <a:gd name="connsiteX5" fmla="*/ 1331072 w 1332071"/>
              <a:gd name="connsiteY5" fmla="*/ 658033 h 658033"/>
              <a:gd name="connsiteX0" fmla="*/ 0 w 1332071"/>
              <a:gd name="connsiteY0" fmla="*/ 333623 h 813608"/>
              <a:gd name="connsiteX1" fmla="*/ 282575 w 1332071"/>
              <a:gd name="connsiteY1" fmla="*/ 18364 h 813608"/>
              <a:gd name="connsiteX2" fmla="*/ 756771 w 1332071"/>
              <a:gd name="connsiteY2" fmla="*/ 88401 h 813608"/>
              <a:gd name="connsiteX3" fmla="*/ 1251324 w 1332071"/>
              <a:gd name="connsiteY3" fmla="*/ 509369 h 813608"/>
              <a:gd name="connsiteX4" fmla="*/ 1331072 w 1332071"/>
              <a:gd name="connsiteY4" fmla="*/ 658033 h 813608"/>
              <a:gd name="connsiteX5" fmla="*/ 1327897 w 1332071"/>
              <a:gd name="connsiteY5" fmla="*/ 813608 h 813608"/>
              <a:gd name="connsiteX0" fmla="*/ 0 w 1331072"/>
              <a:gd name="connsiteY0" fmla="*/ 329941 h 809926"/>
              <a:gd name="connsiteX1" fmla="*/ 282575 w 1331072"/>
              <a:gd name="connsiteY1" fmla="*/ 14682 h 809926"/>
              <a:gd name="connsiteX2" fmla="*/ 756771 w 1331072"/>
              <a:gd name="connsiteY2" fmla="*/ 84719 h 809926"/>
              <a:gd name="connsiteX3" fmla="*/ 1124324 w 1331072"/>
              <a:gd name="connsiteY3" fmla="*/ 372337 h 809926"/>
              <a:gd name="connsiteX4" fmla="*/ 1331072 w 1331072"/>
              <a:gd name="connsiteY4" fmla="*/ 654351 h 809926"/>
              <a:gd name="connsiteX5" fmla="*/ 1327897 w 1331072"/>
              <a:gd name="connsiteY5" fmla="*/ 809926 h 809926"/>
              <a:gd name="connsiteX0" fmla="*/ 0 w 1327923"/>
              <a:gd name="connsiteY0" fmla="*/ 329941 h 809926"/>
              <a:gd name="connsiteX1" fmla="*/ 282575 w 1327923"/>
              <a:gd name="connsiteY1" fmla="*/ 14682 h 809926"/>
              <a:gd name="connsiteX2" fmla="*/ 756771 w 1327923"/>
              <a:gd name="connsiteY2" fmla="*/ 84719 h 809926"/>
              <a:gd name="connsiteX3" fmla="*/ 1124324 w 1327923"/>
              <a:gd name="connsiteY3" fmla="*/ 372337 h 809926"/>
              <a:gd name="connsiteX4" fmla="*/ 1299322 w 1327923"/>
              <a:gd name="connsiteY4" fmla="*/ 654351 h 809926"/>
              <a:gd name="connsiteX5" fmla="*/ 1327897 w 1327923"/>
              <a:gd name="connsiteY5" fmla="*/ 809926 h 809926"/>
              <a:gd name="connsiteX0" fmla="*/ 0 w 1327923"/>
              <a:gd name="connsiteY0" fmla="*/ 329941 h 809926"/>
              <a:gd name="connsiteX1" fmla="*/ 282575 w 1327923"/>
              <a:gd name="connsiteY1" fmla="*/ 14682 h 809926"/>
              <a:gd name="connsiteX2" fmla="*/ 756771 w 1327923"/>
              <a:gd name="connsiteY2" fmla="*/ 84719 h 809926"/>
              <a:gd name="connsiteX3" fmla="*/ 1124324 w 1327923"/>
              <a:gd name="connsiteY3" fmla="*/ 372337 h 809926"/>
              <a:gd name="connsiteX4" fmla="*/ 1299322 w 1327923"/>
              <a:gd name="connsiteY4" fmla="*/ 654351 h 809926"/>
              <a:gd name="connsiteX5" fmla="*/ 1327897 w 1327923"/>
              <a:gd name="connsiteY5" fmla="*/ 809926 h 809926"/>
              <a:gd name="connsiteX0" fmla="*/ 0 w 1328102"/>
              <a:gd name="connsiteY0" fmla="*/ 329941 h 809926"/>
              <a:gd name="connsiteX1" fmla="*/ 282575 w 1328102"/>
              <a:gd name="connsiteY1" fmla="*/ 14682 h 809926"/>
              <a:gd name="connsiteX2" fmla="*/ 756771 w 1328102"/>
              <a:gd name="connsiteY2" fmla="*/ 84719 h 809926"/>
              <a:gd name="connsiteX3" fmla="*/ 1124324 w 1328102"/>
              <a:gd name="connsiteY3" fmla="*/ 372337 h 809926"/>
              <a:gd name="connsiteX4" fmla="*/ 1299322 w 1328102"/>
              <a:gd name="connsiteY4" fmla="*/ 654351 h 809926"/>
              <a:gd name="connsiteX5" fmla="*/ 1327897 w 1328102"/>
              <a:gd name="connsiteY5" fmla="*/ 809926 h 809926"/>
              <a:gd name="connsiteX0" fmla="*/ 0 w 1327897"/>
              <a:gd name="connsiteY0" fmla="*/ 329941 h 809926"/>
              <a:gd name="connsiteX1" fmla="*/ 282575 w 1327897"/>
              <a:gd name="connsiteY1" fmla="*/ 14682 h 809926"/>
              <a:gd name="connsiteX2" fmla="*/ 756771 w 1327897"/>
              <a:gd name="connsiteY2" fmla="*/ 84719 h 809926"/>
              <a:gd name="connsiteX3" fmla="*/ 1124324 w 1327897"/>
              <a:gd name="connsiteY3" fmla="*/ 372337 h 809926"/>
              <a:gd name="connsiteX4" fmla="*/ 1327897 w 1327897"/>
              <a:gd name="connsiteY4" fmla="*/ 809926 h 809926"/>
              <a:gd name="connsiteX0" fmla="*/ 0 w 1327897"/>
              <a:gd name="connsiteY0" fmla="*/ 329941 h 809926"/>
              <a:gd name="connsiteX1" fmla="*/ 282575 w 1327897"/>
              <a:gd name="connsiteY1" fmla="*/ 14682 h 809926"/>
              <a:gd name="connsiteX2" fmla="*/ 756771 w 1327897"/>
              <a:gd name="connsiteY2" fmla="*/ 84719 h 809926"/>
              <a:gd name="connsiteX3" fmla="*/ 1124324 w 1327897"/>
              <a:gd name="connsiteY3" fmla="*/ 372337 h 809926"/>
              <a:gd name="connsiteX4" fmla="*/ 1327897 w 1327897"/>
              <a:gd name="connsiteY4" fmla="*/ 809926 h 809926"/>
              <a:gd name="connsiteX0" fmla="*/ 0 w 1327897"/>
              <a:gd name="connsiteY0" fmla="*/ 329941 h 809926"/>
              <a:gd name="connsiteX1" fmla="*/ 282575 w 1327897"/>
              <a:gd name="connsiteY1" fmla="*/ 14682 h 809926"/>
              <a:gd name="connsiteX2" fmla="*/ 756771 w 1327897"/>
              <a:gd name="connsiteY2" fmla="*/ 84719 h 809926"/>
              <a:gd name="connsiteX3" fmla="*/ 1124324 w 1327897"/>
              <a:gd name="connsiteY3" fmla="*/ 372337 h 809926"/>
              <a:gd name="connsiteX4" fmla="*/ 1327897 w 1327897"/>
              <a:gd name="connsiteY4" fmla="*/ 809926 h 809926"/>
              <a:gd name="connsiteX0" fmla="*/ 0 w 1327897"/>
              <a:gd name="connsiteY0" fmla="*/ 334897 h 814882"/>
              <a:gd name="connsiteX1" fmla="*/ 282575 w 1327897"/>
              <a:gd name="connsiteY1" fmla="*/ 19638 h 814882"/>
              <a:gd name="connsiteX2" fmla="*/ 756771 w 1327897"/>
              <a:gd name="connsiteY2" fmla="*/ 89675 h 814882"/>
              <a:gd name="connsiteX3" fmla="*/ 1124324 w 1327897"/>
              <a:gd name="connsiteY3" fmla="*/ 377293 h 814882"/>
              <a:gd name="connsiteX4" fmla="*/ 1327897 w 1327897"/>
              <a:gd name="connsiteY4" fmla="*/ 814882 h 814882"/>
              <a:gd name="connsiteX0" fmla="*/ 0 w 1327897"/>
              <a:gd name="connsiteY0" fmla="*/ 330398 h 810383"/>
              <a:gd name="connsiteX1" fmla="*/ 282575 w 1327897"/>
              <a:gd name="connsiteY1" fmla="*/ 15139 h 810383"/>
              <a:gd name="connsiteX2" fmla="*/ 756771 w 1327897"/>
              <a:gd name="connsiteY2" fmla="*/ 85176 h 810383"/>
              <a:gd name="connsiteX3" fmla="*/ 1133849 w 1327897"/>
              <a:gd name="connsiteY3" fmla="*/ 391844 h 810383"/>
              <a:gd name="connsiteX4" fmla="*/ 1327897 w 1327897"/>
              <a:gd name="connsiteY4" fmla="*/ 810383 h 810383"/>
              <a:gd name="connsiteX0" fmla="*/ 0 w 1327897"/>
              <a:gd name="connsiteY0" fmla="*/ 339971 h 819956"/>
              <a:gd name="connsiteX1" fmla="*/ 282575 w 1327897"/>
              <a:gd name="connsiteY1" fmla="*/ 24712 h 819956"/>
              <a:gd name="connsiteX2" fmla="*/ 756771 w 1327897"/>
              <a:gd name="connsiteY2" fmla="*/ 94749 h 819956"/>
              <a:gd name="connsiteX3" fmla="*/ 1133849 w 1327897"/>
              <a:gd name="connsiteY3" fmla="*/ 401417 h 819956"/>
              <a:gd name="connsiteX4" fmla="*/ 1327897 w 1327897"/>
              <a:gd name="connsiteY4" fmla="*/ 819956 h 819956"/>
              <a:gd name="connsiteX0" fmla="*/ 0 w 1327897"/>
              <a:gd name="connsiteY0" fmla="*/ 355243 h 835228"/>
              <a:gd name="connsiteX1" fmla="*/ 282575 w 1327897"/>
              <a:gd name="connsiteY1" fmla="*/ 39984 h 835228"/>
              <a:gd name="connsiteX2" fmla="*/ 756771 w 1327897"/>
              <a:gd name="connsiteY2" fmla="*/ 110021 h 835228"/>
              <a:gd name="connsiteX3" fmla="*/ 1133849 w 1327897"/>
              <a:gd name="connsiteY3" fmla="*/ 416689 h 835228"/>
              <a:gd name="connsiteX4" fmla="*/ 1327897 w 1327897"/>
              <a:gd name="connsiteY4" fmla="*/ 835228 h 835228"/>
              <a:gd name="connsiteX0" fmla="*/ 0 w 1327897"/>
              <a:gd name="connsiteY0" fmla="*/ 341352 h 821337"/>
              <a:gd name="connsiteX1" fmla="*/ 282575 w 1327897"/>
              <a:gd name="connsiteY1" fmla="*/ 26093 h 821337"/>
              <a:gd name="connsiteX2" fmla="*/ 756771 w 1327897"/>
              <a:gd name="connsiteY2" fmla="*/ 96130 h 821337"/>
              <a:gd name="connsiteX3" fmla="*/ 1133849 w 1327897"/>
              <a:gd name="connsiteY3" fmla="*/ 402798 h 821337"/>
              <a:gd name="connsiteX4" fmla="*/ 1327897 w 1327897"/>
              <a:gd name="connsiteY4" fmla="*/ 821337 h 821337"/>
              <a:gd name="connsiteX0" fmla="*/ 27699 w 1355596"/>
              <a:gd name="connsiteY0" fmla="*/ 330015 h 810000"/>
              <a:gd name="connsiteX1" fmla="*/ 19201 w 1355596"/>
              <a:gd name="connsiteY1" fmla="*/ 324598 h 810000"/>
              <a:gd name="connsiteX2" fmla="*/ 310274 w 1355596"/>
              <a:gd name="connsiteY2" fmla="*/ 14756 h 810000"/>
              <a:gd name="connsiteX3" fmla="*/ 784470 w 1355596"/>
              <a:gd name="connsiteY3" fmla="*/ 84793 h 810000"/>
              <a:gd name="connsiteX4" fmla="*/ 1161548 w 1355596"/>
              <a:gd name="connsiteY4" fmla="*/ 391461 h 810000"/>
              <a:gd name="connsiteX5" fmla="*/ 1355596 w 1355596"/>
              <a:gd name="connsiteY5" fmla="*/ 810000 h 810000"/>
              <a:gd name="connsiteX0" fmla="*/ 118966 w 1345263"/>
              <a:gd name="connsiteY0" fmla="*/ 339540 h 810000"/>
              <a:gd name="connsiteX1" fmla="*/ 8868 w 1345263"/>
              <a:gd name="connsiteY1" fmla="*/ 324598 h 810000"/>
              <a:gd name="connsiteX2" fmla="*/ 299941 w 1345263"/>
              <a:gd name="connsiteY2" fmla="*/ 14756 h 810000"/>
              <a:gd name="connsiteX3" fmla="*/ 774137 w 1345263"/>
              <a:gd name="connsiteY3" fmla="*/ 84793 h 810000"/>
              <a:gd name="connsiteX4" fmla="*/ 1151215 w 1345263"/>
              <a:gd name="connsiteY4" fmla="*/ 391461 h 810000"/>
              <a:gd name="connsiteX5" fmla="*/ 1345263 w 1345263"/>
              <a:gd name="connsiteY5" fmla="*/ 810000 h 810000"/>
              <a:gd name="connsiteX0" fmla="*/ 115039 w 1341336"/>
              <a:gd name="connsiteY0" fmla="*/ 339540 h 810000"/>
              <a:gd name="connsiteX1" fmla="*/ 112891 w 1341336"/>
              <a:gd name="connsiteY1" fmla="*/ 337297 h 810000"/>
              <a:gd name="connsiteX2" fmla="*/ 4941 w 1341336"/>
              <a:gd name="connsiteY2" fmla="*/ 324598 h 810000"/>
              <a:gd name="connsiteX3" fmla="*/ 296014 w 1341336"/>
              <a:gd name="connsiteY3" fmla="*/ 14756 h 810000"/>
              <a:gd name="connsiteX4" fmla="*/ 770210 w 1341336"/>
              <a:gd name="connsiteY4" fmla="*/ 84793 h 810000"/>
              <a:gd name="connsiteX5" fmla="*/ 1147288 w 1341336"/>
              <a:gd name="connsiteY5" fmla="*/ 391461 h 810000"/>
              <a:gd name="connsiteX6" fmla="*/ 1341336 w 1341336"/>
              <a:gd name="connsiteY6" fmla="*/ 810000 h 810000"/>
              <a:gd name="connsiteX0" fmla="*/ 111813 w 1338110"/>
              <a:gd name="connsiteY0" fmla="*/ 339540 h 810000"/>
              <a:gd name="connsiteX1" fmla="*/ 376365 w 1338110"/>
              <a:gd name="connsiteY1" fmla="*/ 127747 h 810000"/>
              <a:gd name="connsiteX2" fmla="*/ 1715 w 1338110"/>
              <a:gd name="connsiteY2" fmla="*/ 324598 h 810000"/>
              <a:gd name="connsiteX3" fmla="*/ 292788 w 1338110"/>
              <a:gd name="connsiteY3" fmla="*/ 14756 h 810000"/>
              <a:gd name="connsiteX4" fmla="*/ 766984 w 1338110"/>
              <a:gd name="connsiteY4" fmla="*/ 84793 h 810000"/>
              <a:gd name="connsiteX5" fmla="*/ 1144062 w 1338110"/>
              <a:gd name="connsiteY5" fmla="*/ 391461 h 810000"/>
              <a:gd name="connsiteX6" fmla="*/ 1338110 w 1338110"/>
              <a:gd name="connsiteY6" fmla="*/ 810000 h 810000"/>
              <a:gd name="connsiteX0" fmla="*/ 832538 w 1338110"/>
              <a:gd name="connsiteY0" fmla="*/ 225240 h 810000"/>
              <a:gd name="connsiteX1" fmla="*/ 376365 w 1338110"/>
              <a:gd name="connsiteY1" fmla="*/ 127747 h 810000"/>
              <a:gd name="connsiteX2" fmla="*/ 1715 w 1338110"/>
              <a:gd name="connsiteY2" fmla="*/ 324598 h 810000"/>
              <a:gd name="connsiteX3" fmla="*/ 292788 w 1338110"/>
              <a:gd name="connsiteY3" fmla="*/ 14756 h 810000"/>
              <a:gd name="connsiteX4" fmla="*/ 766984 w 1338110"/>
              <a:gd name="connsiteY4" fmla="*/ 84793 h 810000"/>
              <a:gd name="connsiteX5" fmla="*/ 1144062 w 1338110"/>
              <a:gd name="connsiteY5" fmla="*/ 391461 h 810000"/>
              <a:gd name="connsiteX6" fmla="*/ 1338110 w 1338110"/>
              <a:gd name="connsiteY6" fmla="*/ 810000 h 810000"/>
              <a:gd name="connsiteX0" fmla="*/ 833231 w 1338803"/>
              <a:gd name="connsiteY0" fmla="*/ 225240 h 810000"/>
              <a:gd name="connsiteX1" fmla="*/ 831082 w 1338803"/>
              <a:gd name="connsiteY1" fmla="*/ 222997 h 810000"/>
              <a:gd name="connsiteX2" fmla="*/ 377058 w 1338803"/>
              <a:gd name="connsiteY2" fmla="*/ 127747 h 810000"/>
              <a:gd name="connsiteX3" fmla="*/ 2408 w 1338803"/>
              <a:gd name="connsiteY3" fmla="*/ 324598 h 810000"/>
              <a:gd name="connsiteX4" fmla="*/ 293481 w 1338803"/>
              <a:gd name="connsiteY4" fmla="*/ 14756 h 810000"/>
              <a:gd name="connsiteX5" fmla="*/ 767677 w 1338803"/>
              <a:gd name="connsiteY5" fmla="*/ 84793 h 810000"/>
              <a:gd name="connsiteX6" fmla="*/ 1144755 w 1338803"/>
              <a:gd name="connsiteY6" fmla="*/ 391461 h 810000"/>
              <a:gd name="connsiteX7" fmla="*/ 1338803 w 1338803"/>
              <a:gd name="connsiteY7" fmla="*/ 810000 h 810000"/>
              <a:gd name="connsiteX0" fmla="*/ 833231 w 1338803"/>
              <a:gd name="connsiteY0" fmla="*/ 225240 h 810000"/>
              <a:gd name="connsiteX1" fmla="*/ 1107307 w 1338803"/>
              <a:gd name="connsiteY1" fmla="*/ 534147 h 810000"/>
              <a:gd name="connsiteX2" fmla="*/ 377058 w 1338803"/>
              <a:gd name="connsiteY2" fmla="*/ 127747 h 810000"/>
              <a:gd name="connsiteX3" fmla="*/ 2408 w 1338803"/>
              <a:gd name="connsiteY3" fmla="*/ 324598 h 810000"/>
              <a:gd name="connsiteX4" fmla="*/ 293481 w 1338803"/>
              <a:gd name="connsiteY4" fmla="*/ 14756 h 810000"/>
              <a:gd name="connsiteX5" fmla="*/ 767677 w 1338803"/>
              <a:gd name="connsiteY5" fmla="*/ 84793 h 810000"/>
              <a:gd name="connsiteX6" fmla="*/ 1144755 w 1338803"/>
              <a:gd name="connsiteY6" fmla="*/ 391461 h 810000"/>
              <a:gd name="connsiteX7" fmla="*/ 1338803 w 1338803"/>
              <a:gd name="connsiteY7" fmla="*/ 810000 h 810000"/>
              <a:gd name="connsiteX0" fmla="*/ 1255506 w 1338803"/>
              <a:gd name="connsiteY0" fmla="*/ 818965 h 818965"/>
              <a:gd name="connsiteX1" fmla="*/ 1107307 w 1338803"/>
              <a:gd name="connsiteY1" fmla="*/ 534147 h 818965"/>
              <a:gd name="connsiteX2" fmla="*/ 377058 w 1338803"/>
              <a:gd name="connsiteY2" fmla="*/ 127747 h 818965"/>
              <a:gd name="connsiteX3" fmla="*/ 2408 w 1338803"/>
              <a:gd name="connsiteY3" fmla="*/ 324598 h 818965"/>
              <a:gd name="connsiteX4" fmla="*/ 293481 w 1338803"/>
              <a:gd name="connsiteY4" fmla="*/ 14756 h 818965"/>
              <a:gd name="connsiteX5" fmla="*/ 767677 w 1338803"/>
              <a:gd name="connsiteY5" fmla="*/ 84793 h 818965"/>
              <a:gd name="connsiteX6" fmla="*/ 1144755 w 1338803"/>
              <a:gd name="connsiteY6" fmla="*/ 391461 h 818965"/>
              <a:gd name="connsiteX7" fmla="*/ 1338803 w 1338803"/>
              <a:gd name="connsiteY7" fmla="*/ 810000 h 818965"/>
              <a:gd name="connsiteX0" fmla="*/ 1255897 w 1339194"/>
              <a:gd name="connsiteY0" fmla="*/ 818965 h 818965"/>
              <a:gd name="connsiteX1" fmla="*/ 1107698 w 1339194"/>
              <a:gd name="connsiteY1" fmla="*/ 534147 h 818965"/>
              <a:gd name="connsiteX2" fmla="*/ 907674 w 1339194"/>
              <a:gd name="connsiteY2" fmla="*/ 296022 h 818965"/>
              <a:gd name="connsiteX3" fmla="*/ 377449 w 1339194"/>
              <a:gd name="connsiteY3" fmla="*/ 127747 h 818965"/>
              <a:gd name="connsiteX4" fmla="*/ 2799 w 1339194"/>
              <a:gd name="connsiteY4" fmla="*/ 324598 h 818965"/>
              <a:gd name="connsiteX5" fmla="*/ 293872 w 1339194"/>
              <a:gd name="connsiteY5" fmla="*/ 14756 h 818965"/>
              <a:gd name="connsiteX6" fmla="*/ 768068 w 1339194"/>
              <a:gd name="connsiteY6" fmla="*/ 84793 h 818965"/>
              <a:gd name="connsiteX7" fmla="*/ 1145146 w 1339194"/>
              <a:gd name="connsiteY7" fmla="*/ 391461 h 818965"/>
              <a:gd name="connsiteX8" fmla="*/ 1339194 w 1339194"/>
              <a:gd name="connsiteY8" fmla="*/ 810000 h 818965"/>
              <a:gd name="connsiteX0" fmla="*/ 1255897 w 1339194"/>
              <a:gd name="connsiteY0" fmla="*/ 818965 h 818965"/>
              <a:gd name="connsiteX1" fmla="*/ 1107698 w 1339194"/>
              <a:gd name="connsiteY1" fmla="*/ 534147 h 818965"/>
              <a:gd name="connsiteX2" fmla="*/ 907674 w 1339194"/>
              <a:gd name="connsiteY2" fmla="*/ 296022 h 818965"/>
              <a:gd name="connsiteX3" fmla="*/ 377449 w 1339194"/>
              <a:gd name="connsiteY3" fmla="*/ 127747 h 818965"/>
              <a:gd name="connsiteX4" fmla="*/ 2799 w 1339194"/>
              <a:gd name="connsiteY4" fmla="*/ 324598 h 818965"/>
              <a:gd name="connsiteX5" fmla="*/ 293872 w 1339194"/>
              <a:gd name="connsiteY5" fmla="*/ 14756 h 818965"/>
              <a:gd name="connsiteX6" fmla="*/ 768068 w 1339194"/>
              <a:gd name="connsiteY6" fmla="*/ 84793 h 818965"/>
              <a:gd name="connsiteX7" fmla="*/ 1145146 w 1339194"/>
              <a:gd name="connsiteY7" fmla="*/ 391461 h 818965"/>
              <a:gd name="connsiteX8" fmla="*/ 1339194 w 1339194"/>
              <a:gd name="connsiteY8" fmla="*/ 810000 h 818965"/>
              <a:gd name="connsiteX0" fmla="*/ 1255897 w 1339194"/>
              <a:gd name="connsiteY0" fmla="*/ 818965 h 818965"/>
              <a:gd name="connsiteX1" fmla="*/ 1123573 w 1339194"/>
              <a:gd name="connsiteY1" fmla="*/ 505572 h 818965"/>
              <a:gd name="connsiteX2" fmla="*/ 907674 w 1339194"/>
              <a:gd name="connsiteY2" fmla="*/ 296022 h 818965"/>
              <a:gd name="connsiteX3" fmla="*/ 377449 w 1339194"/>
              <a:gd name="connsiteY3" fmla="*/ 127747 h 818965"/>
              <a:gd name="connsiteX4" fmla="*/ 2799 w 1339194"/>
              <a:gd name="connsiteY4" fmla="*/ 324598 h 818965"/>
              <a:gd name="connsiteX5" fmla="*/ 293872 w 1339194"/>
              <a:gd name="connsiteY5" fmla="*/ 14756 h 818965"/>
              <a:gd name="connsiteX6" fmla="*/ 768068 w 1339194"/>
              <a:gd name="connsiteY6" fmla="*/ 84793 h 818965"/>
              <a:gd name="connsiteX7" fmla="*/ 1145146 w 1339194"/>
              <a:gd name="connsiteY7" fmla="*/ 391461 h 818965"/>
              <a:gd name="connsiteX8" fmla="*/ 1339194 w 1339194"/>
              <a:gd name="connsiteY8" fmla="*/ 810000 h 818965"/>
              <a:gd name="connsiteX0" fmla="*/ 1255897 w 1339194"/>
              <a:gd name="connsiteY0" fmla="*/ 818965 h 818965"/>
              <a:gd name="connsiteX1" fmla="*/ 1123573 w 1339194"/>
              <a:gd name="connsiteY1" fmla="*/ 505572 h 818965"/>
              <a:gd name="connsiteX2" fmla="*/ 853699 w 1339194"/>
              <a:gd name="connsiteY2" fmla="*/ 242047 h 818965"/>
              <a:gd name="connsiteX3" fmla="*/ 377449 w 1339194"/>
              <a:gd name="connsiteY3" fmla="*/ 127747 h 818965"/>
              <a:gd name="connsiteX4" fmla="*/ 2799 w 1339194"/>
              <a:gd name="connsiteY4" fmla="*/ 324598 h 818965"/>
              <a:gd name="connsiteX5" fmla="*/ 293872 w 1339194"/>
              <a:gd name="connsiteY5" fmla="*/ 14756 h 818965"/>
              <a:gd name="connsiteX6" fmla="*/ 768068 w 1339194"/>
              <a:gd name="connsiteY6" fmla="*/ 84793 h 818965"/>
              <a:gd name="connsiteX7" fmla="*/ 1145146 w 1339194"/>
              <a:gd name="connsiteY7" fmla="*/ 391461 h 818965"/>
              <a:gd name="connsiteX8" fmla="*/ 1339194 w 1339194"/>
              <a:gd name="connsiteY8" fmla="*/ 810000 h 818965"/>
              <a:gd name="connsiteX0" fmla="*/ 1255733 w 1339030"/>
              <a:gd name="connsiteY0" fmla="*/ 818965 h 818965"/>
              <a:gd name="connsiteX1" fmla="*/ 1123409 w 1339030"/>
              <a:gd name="connsiteY1" fmla="*/ 505572 h 818965"/>
              <a:gd name="connsiteX2" fmla="*/ 853535 w 1339030"/>
              <a:gd name="connsiteY2" fmla="*/ 242047 h 818965"/>
              <a:gd name="connsiteX3" fmla="*/ 393160 w 1339030"/>
              <a:gd name="connsiteY3" fmla="*/ 111872 h 818965"/>
              <a:gd name="connsiteX4" fmla="*/ 2635 w 1339030"/>
              <a:gd name="connsiteY4" fmla="*/ 324598 h 818965"/>
              <a:gd name="connsiteX5" fmla="*/ 293708 w 1339030"/>
              <a:gd name="connsiteY5" fmla="*/ 14756 h 818965"/>
              <a:gd name="connsiteX6" fmla="*/ 767904 w 1339030"/>
              <a:gd name="connsiteY6" fmla="*/ 84793 h 818965"/>
              <a:gd name="connsiteX7" fmla="*/ 1144982 w 1339030"/>
              <a:gd name="connsiteY7" fmla="*/ 391461 h 818965"/>
              <a:gd name="connsiteX8" fmla="*/ 1339030 w 1339030"/>
              <a:gd name="connsiteY8" fmla="*/ 810000 h 818965"/>
              <a:gd name="connsiteX0" fmla="*/ 1253098 w 1336395"/>
              <a:gd name="connsiteY0" fmla="*/ 818965 h 818965"/>
              <a:gd name="connsiteX1" fmla="*/ 1120774 w 1336395"/>
              <a:gd name="connsiteY1" fmla="*/ 505572 h 818965"/>
              <a:gd name="connsiteX2" fmla="*/ 850900 w 1336395"/>
              <a:gd name="connsiteY2" fmla="*/ 242047 h 818965"/>
              <a:gd name="connsiteX3" fmla="*/ 390525 w 1336395"/>
              <a:gd name="connsiteY3" fmla="*/ 111872 h 818965"/>
              <a:gd name="connsiteX4" fmla="*/ 0 w 1336395"/>
              <a:gd name="connsiteY4" fmla="*/ 324598 h 818965"/>
              <a:gd name="connsiteX5" fmla="*/ 291073 w 1336395"/>
              <a:gd name="connsiteY5" fmla="*/ 14756 h 818965"/>
              <a:gd name="connsiteX6" fmla="*/ 765269 w 1336395"/>
              <a:gd name="connsiteY6" fmla="*/ 84793 h 818965"/>
              <a:gd name="connsiteX7" fmla="*/ 1142347 w 1336395"/>
              <a:gd name="connsiteY7" fmla="*/ 391461 h 818965"/>
              <a:gd name="connsiteX8" fmla="*/ 1336395 w 1336395"/>
              <a:gd name="connsiteY8" fmla="*/ 810000 h 818965"/>
              <a:gd name="connsiteX0" fmla="*/ 1253098 w 1336395"/>
              <a:gd name="connsiteY0" fmla="*/ 818965 h 818965"/>
              <a:gd name="connsiteX1" fmla="*/ 1120774 w 1336395"/>
              <a:gd name="connsiteY1" fmla="*/ 505572 h 818965"/>
              <a:gd name="connsiteX2" fmla="*/ 850900 w 1336395"/>
              <a:gd name="connsiteY2" fmla="*/ 242047 h 818965"/>
              <a:gd name="connsiteX3" fmla="*/ 390525 w 1336395"/>
              <a:gd name="connsiteY3" fmla="*/ 111872 h 818965"/>
              <a:gd name="connsiteX4" fmla="*/ 0 w 1336395"/>
              <a:gd name="connsiteY4" fmla="*/ 324598 h 818965"/>
              <a:gd name="connsiteX5" fmla="*/ 291073 w 1336395"/>
              <a:gd name="connsiteY5" fmla="*/ 14756 h 818965"/>
              <a:gd name="connsiteX6" fmla="*/ 765269 w 1336395"/>
              <a:gd name="connsiteY6" fmla="*/ 84793 h 818965"/>
              <a:gd name="connsiteX7" fmla="*/ 1142347 w 1336395"/>
              <a:gd name="connsiteY7" fmla="*/ 391461 h 818965"/>
              <a:gd name="connsiteX8" fmla="*/ 1336395 w 1336395"/>
              <a:gd name="connsiteY8" fmla="*/ 810000 h 818965"/>
              <a:gd name="connsiteX0" fmla="*/ 1253098 w 1336395"/>
              <a:gd name="connsiteY0" fmla="*/ 818965 h 818965"/>
              <a:gd name="connsiteX1" fmla="*/ 1120774 w 1336395"/>
              <a:gd name="connsiteY1" fmla="*/ 505572 h 818965"/>
              <a:gd name="connsiteX2" fmla="*/ 850900 w 1336395"/>
              <a:gd name="connsiteY2" fmla="*/ 242047 h 818965"/>
              <a:gd name="connsiteX3" fmla="*/ 390525 w 1336395"/>
              <a:gd name="connsiteY3" fmla="*/ 111872 h 818965"/>
              <a:gd name="connsiteX4" fmla="*/ 0 w 1336395"/>
              <a:gd name="connsiteY4" fmla="*/ 324598 h 818965"/>
              <a:gd name="connsiteX5" fmla="*/ 291073 w 1336395"/>
              <a:gd name="connsiteY5" fmla="*/ 14756 h 818965"/>
              <a:gd name="connsiteX6" fmla="*/ 765269 w 1336395"/>
              <a:gd name="connsiteY6" fmla="*/ 84793 h 818965"/>
              <a:gd name="connsiteX7" fmla="*/ 1142347 w 1336395"/>
              <a:gd name="connsiteY7" fmla="*/ 391461 h 818965"/>
              <a:gd name="connsiteX8" fmla="*/ 1336395 w 1336395"/>
              <a:gd name="connsiteY8" fmla="*/ 810000 h 818965"/>
              <a:gd name="connsiteX9" fmla="*/ 1253098 w 1336395"/>
              <a:gd name="connsiteY9" fmla="*/ 818965 h 81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36395" h="818965">
                <a:moveTo>
                  <a:pt x="1253098" y="818965"/>
                </a:moveTo>
                <a:cubicBezTo>
                  <a:pt x="1252740" y="818591"/>
                  <a:pt x="1187807" y="601725"/>
                  <a:pt x="1120774" y="505572"/>
                </a:cubicBezTo>
                <a:cubicBezTo>
                  <a:pt x="1053741" y="409419"/>
                  <a:pt x="972608" y="309780"/>
                  <a:pt x="850900" y="242047"/>
                </a:cubicBezTo>
                <a:cubicBezTo>
                  <a:pt x="729192" y="174314"/>
                  <a:pt x="583142" y="122984"/>
                  <a:pt x="390525" y="111872"/>
                </a:cubicBezTo>
                <a:cubicBezTo>
                  <a:pt x="210608" y="78535"/>
                  <a:pt x="61554" y="397405"/>
                  <a:pt x="0" y="324598"/>
                </a:cubicBezTo>
                <a:cubicBezTo>
                  <a:pt x="30521" y="270841"/>
                  <a:pt x="163528" y="54724"/>
                  <a:pt x="291073" y="14756"/>
                </a:cubicBezTo>
                <a:cubicBezTo>
                  <a:pt x="418618" y="-25212"/>
                  <a:pt x="623390" y="22009"/>
                  <a:pt x="765269" y="84793"/>
                </a:cubicBezTo>
                <a:cubicBezTo>
                  <a:pt x="907148" y="147577"/>
                  <a:pt x="1009059" y="219793"/>
                  <a:pt x="1142347" y="391461"/>
                </a:cubicBezTo>
                <a:cubicBezTo>
                  <a:pt x="1275635" y="563129"/>
                  <a:pt x="1297159" y="626761"/>
                  <a:pt x="1336395" y="810000"/>
                </a:cubicBezTo>
                <a:lnTo>
                  <a:pt x="1253098" y="818965"/>
                </a:lnTo>
                <a:close/>
              </a:path>
            </a:pathLst>
          </a:custGeom>
          <a:solidFill>
            <a:srgbClr val="F8A098">
              <a:alpha val="5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フリーフォーム 45">
            <a:extLst>
              <a:ext uri="{FF2B5EF4-FFF2-40B4-BE49-F238E27FC236}">
                <a16:creationId xmlns:a16="http://schemas.microsoft.com/office/drawing/2014/main" id="{8CDDD254-3BBF-D317-9EEB-30959CDCA11A}"/>
              </a:ext>
            </a:extLst>
          </p:cNvPr>
          <p:cNvSpPr/>
          <p:nvPr/>
        </p:nvSpPr>
        <p:spPr>
          <a:xfrm rot="20813885">
            <a:off x="1691059" y="1242287"/>
            <a:ext cx="631254" cy="828261"/>
          </a:xfrm>
          <a:custGeom>
            <a:avLst/>
            <a:gdLst>
              <a:gd name="connsiteX0" fmla="*/ 0 w 2060548"/>
              <a:gd name="connsiteY0" fmla="*/ 2198994 h 2335843"/>
              <a:gd name="connsiteX1" fmla="*/ 385665 w 2060548"/>
              <a:gd name="connsiteY1" fmla="*/ 1688921 h 2335843"/>
              <a:gd name="connsiteX2" fmla="*/ 808653 w 2060548"/>
              <a:gd name="connsiteY2" fmla="*/ 1141525 h 2335843"/>
              <a:gd name="connsiteX3" fmla="*/ 1032588 w 2060548"/>
              <a:gd name="connsiteY3" fmla="*/ 768300 h 2335843"/>
              <a:gd name="connsiteX4" fmla="*/ 1368490 w 2060548"/>
              <a:gd name="connsiteY4" fmla="*/ 239566 h 2335843"/>
              <a:gd name="connsiteX5" fmla="*/ 1953208 w 2060548"/>
              <a:gd name="connsiteY5" fmla="*/ 28072 h 2335843"/>
              <a:gd name="connsiteX6" fmla="*/ 1990531 w 2060548"/>
              <a:gd name="connsiteY6" fmla="*/ 836725 h 2335843"/>
              <a:gd name="connsiteX7" fmla="*/ 1212979 w 2060548"/>
              <a:gd name="connsiteY7" fmla="*/ 1147745 h 2335843"/>
              <a:gd name="connsiteX8" fmla="*/ 478971 w 2060548"/>
              <a:gd name="connsiteY8" fmla="*/ 1813329 h 2335843"/>
              <a:gd name="connsiteX9" fmla="*/ 118188 w 2060548"/>
              <a:gd name="connsiteY9" fmla="*/ 2335843 h 2335843"/>
              <a:gd name="connsiteX0" fmla="*/ 0 w 2060548"/>
              <a:gd name="connsiteY0" fmla="*/ 2198994 h 2335843"/>
              <a:gd name="connsiteX1" fmla="*/ 385665 w 2060548"/>
              <a:gd name="connsiteY1" fmla="*/ 1688921 h 2335843"/>
              <a:gd name="connsiteX2" fmla="*/ 833534 w 2060548"/>
              <a:gd name="connsiteY2" fmla="*/ 1073101 h 2335843"/>
              <a:gd name="connsiteX3" fmla="*/ 1032588 w 2060548"/>
              <a:gd name="connsiteY3" fmla="*/ 768300 h 2335843"/>
              <a:gd name="connsiteX4" fmla="*/ 1368490 w 2060548"/>
              <a:gd name="connsiteY4" fmla="*/ 239566 h 2335843"/>
              <a:gd name="connsiteX5" fmla="*/ 1953208 w 2060548"/>
              <a:gd name="connsiteY5" fmla="*/ 28072 h 2335843"/>
              <a:gd name="connsiteX6" fmla="*/ 1990531 w 2060548"/>
              <a:gd name="connsiteY6" fmla="*/ 836725 h 2335843"/>
              <a:gd name="connsiteX7" fmla="*/ 1212979 w 2060548"/>
              <a:gd name="connsiteY7" fmla="*/ 1147745 h 2335843"/>
              <a:gd name="connsiteX8" fmla="*/ 478971 w 2060548"/>
              <a:gd name="connsiteY8" fmla="*/ 1813329 h 2335843"/>
              <a:gd name="connsiteX9" fmla="*/ 118188 w 2060548"/>
              <a:gd name="connsiteY9" fmla="*/ 2335843 h 2335843"/>
              <a:gd name="connsiteX0" fmla="*/ 0 w 2060548"/>
              <a:gd name="connsiteY0" fmla="*/ 2197251 h 2334100"/>
              <a:gd name="connsiteX1" fmla="*/ 385665 w 2060548"/>
              <a:gd name="connsiteY1" fmla="*/ 1687178 h 2334100"/>
              <a:gd name="connsiteX2" fmla="*/ 833534 w 2060548"/>
              <a:gd name="connsiteY2" fmla="*/ 1071358 h 2334100"/>
              <a:gd name="connsiteX3" fmla="*/ 1063690 w 2060548"/>
              <a:gd name="connsiteY3" fmla="*/ 648370 h 2334100"/>
              <a:gd name="connsiteX4" fmla="*/ 1368490 w 2060548"/>
              <a:gd name="connsiteY4" fmla="*/ 237823 h 2334100"/>
              <a:gd name="connsiteX5" fmla="*/ 1953208 w 2060548"/>
              <a:gd name="connsiteY5" fmla="*/ 26329 h 2334100"/>
              <a:gd name="connsiteX6" fmla="*/ 1990531 w 2060548"/>
              <a:gd name="connsiteY6" fmla="*/ 834982 h 2334100"/>
              <a:gd name="connsiteX7" fmla="*/ 1212979 w 2060548"/>
              <a:gd name="connsiteY7" fmla="*/ 1146002 h 2334100"/>
              <a:gd name="connsiteX8" fmla="*/ 478971 w 2060548"/>
              <a:gd name="connsiteY8" fmla="*/ 1811586 h 2334100"/>
              <a:gd name="connsiteX9" fmla="*/ 118188 w 2060548"/>
              <a:gd name="connsiteY9" fmla="*/ 2334100 h 2334100"/>
              <a:gd name="connsiteX0" fmla="*/ 0 w 2058770"/>
              <a:gd name="connsiteY0" fmla="*/ 2221141 h 2357990"/>
              <a:gd name="connsiteX1" fmla="*/ 385665 w 2058770"/>
              <a:gd name="connsiteY1" fmla="*/ 1711068 h 2357990"/>
              <a:gd name="connsiteX2" fmla="*/ 833534 w 2058770"/>
              <a:gd name="connsiteY2" fmla="*/ 1095248 h 2357990"/>
              <a:gd name="connsiteX3" fmla="*/ 1063690 w 2058770"/>
              <a:gd name="connsiteY3" fmla="*/ 672260 h 2357990"/>
              <a:gd name="connsiteX4" fmla="*/ 1405812 w 2058770"/>
              <a:gd name="connsiteY4" fmla="*/ 149746 h 2357990"/>
              <a:gd name="connsiteX5" fmla="*/ 1953208 w 2058770"/>
              <a:gd name="connsiteY5" fmla="*/ 50219 h 2357990"/>
              <a:gd name="connsiteX6" fmla="*/ 1990531 w 2058770"/>
              <a:gd name="connsiteY6" fmla="*/ 858872 h 2357990"/>
              <a:gd name="connsiteX7" fmla="*/ 1212979 w 2058770"/>
              <a:gd name="connsiteY7" fmla="*/ 1169892 h 2357990"/>
              <a:gd name="connsiteX8" fmla="*/ 478971 w 2058770"/>
              <a:gd name="connsiteY8" fmla="*/ 1835476 h 2357990"/>
              <a:gd name="connsiteX9" fmla="*/ 118188 w 2058770"/>
              <a:gd name="connsiteY9" fmla="*/ 2357990 h 2357990"/>
              <a:gd name="connsiteX0" fmla="*/ 0 w 2058770"/>
              <a:gd name="connsiteY0" fmla="*/ 2229017 h 2365866"/>
              <a:gd name="connsiteX1" fmla="*/ 385665 w 2058770"/>
              <a:gd name="connsiteY1" fmla="*/ 1718944 h 2365866"/>
              <a:gd name="connsiteX2" fmla="*/ 833534 w 2058770"/>
              <a:gd name="connsiteY2" fmla="*/ 1103124 h 2365866"/>
              <a:gd name="connsiteX3" fmla="*/ 1063690 w 2058770"/>
              <a:gd name="connsiteY3" fmla="*/ 680136 h 2365866"/>
              <a:gd name="connsiteX4" fmla="*/ 1405812 w 2058770"/>
              <a:gd name="connsiteY4" fmla="*/ 157622 h 2365866"/>
              <a:gd name="connsiteX5" fmla="*/ 1953208 w 2058770"/>
              <a:gd name="connsiteY5" fmla="*/ 58095 h 2365866"/>
              <a:gd name="connsiteX6" fmla="*/ 1990531 w 2058770"/>
              <a:gd name="connsiteY6" fmla="*/ 866748 h 2365866"/>
              <a:gd name="connsiteX7" fmla="*/ 1212979 w 2058770"/>
              <a:gd name="connsiteY7" fmla="*/ 1177768 h 2365866"/>
              <a:gd name="connsiteX8" fmla="*/ 478971 w 2058770"/>
              <a:gd name="connsiteY8" fmla="*/ 1843352 h 2365866"/>
              <a:gd name="connsiteX9" fmla="*/ 118188 w 2058770"/>
              <a:gd name="connsiteY9" fmla="*/ 2365866 h 2365866"/>
              <a:gd name="connsiteX0" fmla="*/ 0 w 2128852"/>
              <a:gd name="connsiteY0" fmla="*/ 2276000 h 2412849"/>
              <a:gd name="connsiteX1" fmla="*/ 385665 w 2128852"/>
              <a:gd name="connsiteY1" fmla="*/ 1765927 h 2412849"/>
              <a:gd name="connsiteX2" fmla="*/ 833534 w 2128852"/>
              <a:gd name="connsiteY2" fmla="*/ 1150107 h 2412849"/>
              <a:gd name="connsiteX3" fmla="*/ 1063690 w 2128852"/>
              <a:gd name="connsiteY3" fmla="*/ 727119 h 2412849"/>
              <a:gd name="connsiteX4" fmla="*/ 1405812 w 2128852"/>
              <a:gd name="connsiteY4" fmla="*/ 204605 h 2412849"/>
              <a:gd name="connsiteX5" fmla="*/ 1953208 w 2128852"/>
              <a:gd name="connsiteY5" fmla="*/ 105078 h 2412849"/>
              <a:gd name="connsiteX6" fmla="*/ 1990531 w 2128852"/>
              <a:gd name="connsiteY6" fmla="*/ 913731 h 2412849"/>
              <a:gd name="connsiteX7" fmla="*/ 1212979 w 2128852"/>
              <a:gd name="connsiteY7" fmla="*/ 1224751 h 2412849"/>
              <a:gd name="connsiteX8" fmla="*/ 478971 w 2128852"/>
              <a:gd name="connsiteY8" fmla="*/ 1890335 h 2412849"/>
              <a:gd name="connsiteX9" fmla="*/ 118188 w 2128852"/>
              <a:gd name="connsiteY9" fmla="*/ 2412849 h 2412849"/>
              <a:gd name="connsiteX0" fmla="*/ 0 w 2128852"/>
              <a:gd name="connsiteY0" fmla="*/ 2215406 h 2352255"/>
              <a:gd name="connsiteX1" fmla="*/ 385665 w 2128852"/>
              <a:gd name="connsiteY1" fmla="*/ 1705333 h 2352255"/>
              <a:gd name="connsiteX2" fmla="*/ 833534 w 2128852"/>
              <a:gd name="connsiteY2" fmla="*/ 1089513 h 2352255"/>
              <a:gd name="connsiteX3" fmla="*/ 1063690 w 2128852"/>
              <a:gd name="connsiteY3" fmla="*/ 666525 h 2352255"/>
              <a:gd name="connsiteX4" fmla="*/ 1405812 w 2128852"/>
              <a:gd name="connsiteY4" fmla="*/ 144011 h 2352255"/>
              <a:gd name="connsiteX5" fmla="*/ 1953208 w 2128852"/>
              <a:gd name="connsiteY5" fmla="*/ 112908 h 2352255"/>
              <a:gd name="connsiteX6" fmla="*/ 1990531 w 2128852"/>
              <a:gd name="connsiteY6" fmla="*/ 853137 h 2352255"/>
              <a:gd name="connsiteX7" fmla="*/ 1212979 w 2128852"/>
              <a:gd name="connsiteY7" fmla="*/ 1164157 h 2352255"/>
              <a:gd name="connsiteX8" fmla="*/ 478971 w 2128852"/>
              <a:gd name="connsiteY8" fmla="*/ 1829741 h 2352255"/>
              <a:gd name="connsiteX9" fmla="*/ 118188 w 2128852"/>
              <a:gd name="connsiteY9" fmla="*/ 2352255 h 2352255"/>
              <a:gd name="connsiteX0" fmla="*/ 0 w 2185965"/>
              <a:gd name="connsiteY0" fmla="*/ 2215406 h 2352255"/>
              <a:gd name="connsiteX1" fmla="*/ 385665 w 2185965"/>
              <a:gd name="connsiteY1" fmla="*/ 1705333 h 2352255"/>
              <a:gd name="connsiteX2" fmla="*/ 833534 w 2185965"/>
              <a:gd name="connsiteY2" fmla="*/ 1089513 h 2352255"/>
              <a:gd name="connsiteX3" fmla="*/ 1063690 w 2185965"/>
              <a:gd name="connsiteY3" fmla="*/ 666525 h 2352255"/>
              <a:gd name="connsiteX4" fmla="*/ 1405812 w 2185965"/>
              <a:gd name="connsiteY4" fmla="*/ 144011 h 2352255"/>
              <a:gd name="connsiteX5" fmla="*/ 1953208 w 2185965"/>
              <a:gd name="connsiteY5" fmla="*/ 112908 h 2352255"/>
              <a:gd name="connsiteX6" fmla="*/ 1990531 w 2185965"/>
              <a:gd name="connsiteY6" fmla="*/ 853137 h 2352255"/>
              <a:gd name="connsiteX7" fmla="*/ 1212979 w 2185965"/>
              <a:gd name="connsiteY7" fmla="*/ 1164157 h 2352255"/>
              <a:gd name="connsiteX8" fmla="*/ 478971 w 2185965"/>
              <a:gd name="connsiteY8" fmla="*/ 1829741 h 2352255"/>
              <a:gd name="connsiteX9" fmla="*/ 118188 w 2185965"/>
              <a:gd name="connsiteY9" fmla="*/ 2352255 h 2352255"/>
              <a:gd name="connsiteX0" fmla="*/ 0 w 2159652"/>
              <a:gd name="connsiteY0" fmla="*/ 2215406 h 2352255"/>
              <a:gd name="connsiteX1" fmla="*/ 385665 w 2159652"/>
              <a:gd name="connsiteY1" fmla="*/ 1705333 h 2352255"/>
              <a:gd name="connsiteX2" fmla="*/ 833534 w 2159652"/>
              <a:gd name="connsiteY2" fmla="*/ 1089513 h 2352255"/>
              <a:gd name="connsiteX3" fmla="*/ 1063690 w 2159652"/>
              <a:gd name="connsiteY3" fmla="*/ 666525 h 2352255"/>
              <a:gd name="connsiteX4" fmla="*/ 1405812 w 2159652"/>
              <a:gd name="connsiteY4" fmla="*/ 144011 h 2352255"/>
              <a:gd name="connsiteX5" fmla="*/ 1953208 w 2159652"/>
              <a:gd name="connsiteY5" fmla="*/ 112908 h 2352255"/>
              <a:gd name="connsiteX6" fmla="*/ 1990531 w 2159652"/>
              <a:gd name="connsiteY6" fmla="*/ 853137 h 2352255"/>
              <a:gd name="connsiteX7" fmla="*/ 1212979 w 2159652"/>
              <a:gd name="connsiteY7" fmla="*/ 1164157 h 2352255"/>
              <a:gd name="connsiteX8" fmla="*/ 478971 w 2159652"/>
              <a:gd name="connsiteY8" fmla="*/ 1829741 h 2352255"/>
              <a:gd name="connsiteX9" fmla="*/ 118188 w 2159652"/>
              <a:gd name="connsiteY9" fmla="*/ 2352255 h 2352255"/>
              <a:gd name="connsiteX0" fmla="*/ 0 w 2159652"/>
              <a:gd name="connsiteY0" fmla="*/ 2206237 h 2343086"/>
              <a:gd name="connsiteX1" fmla="*/ 385665 w 2159652"/>
              <a:gd name="connsiteY1" fmla="*/ 1696164 h 2343086"/>
              <a:gd name="connsiteX2" fmla="*/ 833534 w 2159652"/>
              <a:gd name="connsiteY2" fmla="*/ 1080344 h 2343086"/>
              <a:gd name="connsiteX3" fmla="*/ 1063690 w 2159652"/>
              <a:gd name="connsiteY3" fmla="*/ 657356 h 2343086"/>
              <a:gd name="connsiteX4" fmla="*/ 1405812 w 2159652"/>
              <a:gd name="connsiteY4" fmla="*/ 134842 h 2343086"/>
              <a:gd name="connsiteX5" fmla="*/ 1953208 w 2159652"/>
              <a:gd name="connsiteY5" fmla="*/ 103739 h 2343086"/>
              <a:gd name="connsiteX6" fmla="*/ 1990531 w 2159652"/>
              <a:gd name="connsiteY6" fmla="*/ 843968 h 2343086"/>
              <a:gd name="connsiteX7" fmla="*/ 1212979 w 2159652"/>
              <a:gd name="connsiteY7" fmla="*/ 1154988 h 2343086"/>
              <a:gd name="connsiteX8" fmla="*/ 478971 w 2159652"/>
              <a:gd name="connsiteY8" fmla="*/ 1820572 h 2343086"/>
              <a:gd name="connsiteX9" fmla="*/ 118188 w 2159652"/>
              <a:gd name="connsiteY9" fmla="*/ 2343086 h 2343086"/>
              <a:gd name="connsiteX0" fmla="*/ 0 w 2098270"/>
              <a:gd name="connsiteY0" fmla="*/ 2163931 h 2300780"/>
              <a:gd name="connsiteX1" fmla="*/ 385665 w 2098270"/>
              <a:gd name="connsiteY1" fmla="*/ 1653858 h 2300780"/>
              <a:gd name="connsiteX2" fmla="*/ 833534 w 2098270"/>
              <a:gd name="connsiteY2" fmla="*/ 1038038 h 2300780"/>
              <a:gd name="connsiteX3" fmla="*/ 1063690 w 2098270"/>
              <a:gd name="connsiteY3" fmla="*/ 615050 h 2300780"/>
              <a:gd name="connsiteX4" fmla="*/ 1374710 w 2098270"/>
              <a:gd name="connsiteY4" fmla="*/ 80095 h 2300780"/>
              <a:gd name="connsiteX5" fmla="*/ 1953208 w 2098270"/>
              <a:gd name="connsiteY5" fmla="*/ 61433 h 2300780"/>
              <a:gd name="connsiteX6" fmla="*/ 1990531 w 2098270"/>
              <a:gd name="connsiteY6" fmla="*/ 801662 h 2300780"/>
              <a:gd name="connsiteX7" fmla="*/ 1212979 w 2098270"/>
              <a:gd name="connsiteY7" fmla="*/ 1112682 h 2300780"/>
              <a:gd name="connsiteX8" fmla="*/ 478971 w 2098270"/>
              <a:gd name="connsiteY8" fmla="*/ 1778266 h 2300780"/>
              <a:gd name="connsiteX9" fmla="*/ 118188 w 2098270"/>
              <a:gd name="connsiteY9" fmla="*/ 2300780 h 2300780"/>
              <a:gd name="connsiteX0" fmla="*/ 0 w 2145486"/>
              <a:gd name="connsiteY0" fmla="*/ 2202383 h 2339232"/>
              <a:gd name="connsiteX1" fmla="*/ 385665 w 2145486"/>
              <a:gd name="connsiteY1" fmla="*/ 1692310 h 2339232"/>
              <a:gd name="connsiteX2" fmla="*/ 833534 w 2145486"/>
              <a:gd name="connsiteY2" fmla="*/ 1076490 h 2339232"/>
              <a:gd name="connsiteX3" fmla="*/ 1063690 w 2145486"/>
              <a:gd name="connsiteY3" fmla="*/ 653502 h 2339232"/>
              <a:gd name="connsiteX4" fmla="*/ 1374710 w 2145486"/>
              <a:gd name="connsiteY4" fmla="*/ 118547 h 2339232"/>
              <a:gd name="connsiteX5" fmla="*/ 1953208 w 2145486"/>
              <a:gd name="connsiteY5" fmla="*/ 99885 h 2339232"/>
              <a:gd name="connsiteX6" fmla="*/ 1990531 w 2145486"/>
              <a:gd name="connsiteY6" fmla="*/ 840114 h 2339232"/>
              <a:gd name="connsiteX7" fmla="*/ 1212979 w 2145486"/>
              <a:gd name="connsiteY7" fmla="*/ 1151134 h 2339232"/>
              <a:gd name="connsiteX8" fmla="*/ 478971 w 2145486"/>
              <a:gd name="connsiteY8" fmla="*/ 1816718 h 2339232"/>
              <a:gd name="connsiteX9" fmla="*/ 118188 w 2145486"/>
              <a:gd name="connsiteY9" fmla="*/ 2339232 h 2339232"/>
              <a:gd name="connsiteX0" fmla="*/ 0 w 2118787"/>
              <a:gd name="connsiteY0" fmla="*/ 2202383 h 2339232"/>
              <a:gd name="connsiteX1" fmla="*/ 385665 w 2118787"/>
              <a:gd name="connsiteY1" fmla="*/ 1692310 h 2339232"/>
              <a:gd name="connsiteX2" fmla="*/ 833534 w 2118787"/>
              <a:gd name="connsiteY2" fmla="*/ 1076490 h 2339232"/>
              <a:gd name="connsiteX3" fmla="*/ 1063690 w 2118787"/>
              <a:gd name="connsiteY3" fmla="*/ 653502 h 2339232"/>
              <a:gd name="connsiteX4" fmla="*/ 1374710 w 2118787"/>
              <a:gd name="connsiteY4" fmla="*/ 118547 h 2339232"/>
              <a:gd name="connsiteX5" fmla="*/ 1953208 w 2118787"/>
              <a:gd name="connsiteY5" fmla="*/ 99885 h 2339232"/>
              <a:gd name="connsiteX6" fmla="*/ 1990531 w 2118787"/>
              <a:gd name="connsiteY6" fmla="*/ 840114 h 2339232"/>
              <a:gd name="connsiteX7" fmla="*/ 1119673 w 2118787"/>
              <a:gd name="connsiteY7" fmla="*/ 1163575 h 2339232"/>
              <a:gd name="connsiteX8" fmla="*/ 478971 w 2118787"/>
              <a:gd name="connsiteY8" fmla="*/ 1816718 h 2339232"/>
              <a:gd name="connsiteX9" fmla="*/ 118188 w 2118787"/>
              <a:gd name="connsiteY9" fmla="*/ 2339232 h 2339232"/>
              <a:gd name="connsiteX0" fmla="*/ 0 w 2118787"/>
              <a:gd name="connsiteY0" fmla="*/ 2202383 h 2283248"/>
              <a:gd name="connsiteX1" fmla="*/ 385665 w 2118787"/>
              <a:gd name="connsiteY1" fmla="*/ 1692310 h 2283248"/>
              <a:gd name="connsiteX2" fmla="*/ 833534 w 2118787"/>
              <a:gd name="connsiteY2" fmla="*/ 1076490 h 2283248"/>
              <a:gd name="connsiteX3" fmla="*/ 1063690 w 2118787"/>
              <a:gd name="connsiteY3" fmla="*/ 653502 h 2283248"/>
              <a:gd name="connsiteX4" fmla="*/ 1374710 w 2118787"/>
              <a:gd name="connsiteY4" fmla="*/ 118547 h 2283248"/>
              <a:gd name="connsiteX5" fmla="*/ 1953208 w 2118787"/>
              <a:gd name="connsiteY5" fmla="*/ 99885 h 2283248"/>
              <a:gd name="connsiteX6" fmla="*/ 1990531 w 2118787"/>
              <a:gd name="connsiteY6" fmla="*/ 840114 h 2283248"/>
              <a:gd name="connsiteX7" fmla="*/ 1119673 w 2118787"/>
              <a:gd name="connsiteY7" fmla="*/ 1163575 h 2283248"/>
              <a:gd name="connsiteX8" fmla="*/ 478971 w 2118787"/>
              <a:gd name="connsiteY8" fmla="*/ 1816718 h 2283248"/>
              <a:gd name="connsiteX9" fmla="*/ 124409 w 2118787"/>
              <a:gd name="connsiteY9" fmla="*/ 2283248 h 2283248"/>
              <a:gd name="connsiteX0" fmla="*/ 0 w 2073371"/>
              <a:gd name="connsiteY0" fmla="*/ 2228003 h 2308868"/>
              <a:gd name="connsiteX1" fmla="*/ 385665 w 2073371"/>
              <a:gd name="connsiteY1" fmla="*/ 1717930 h 2308868"/>
              <a:gd name="connsiteX2" fmla="*/ 833534 w 2073371"/>
              <a:gd name="connsiteY2" fmla="*/ 1102110 h 2308868"/>
              <a:gd name="connsiteX3" fmla="*/ 1063690 w 2073371"/>
              <a:gd name="connsiteY3" fmla="*/ 679122 h 2308868"/>
              <a:gd name="connsiteX4" fmla="*/ 1244244 w 2073371"/>
              <a:gd name="connsiteY4" fmla="*/ 31002 h 2308868"/>
              <a:gd name="connsiteX5" fmla="*/ 1953208 w 2073371"/>
              <a:gd name="connsiteY5" fmla="*/ 125505 h 2308868"/>
              <a:gd name="connsiteX6" fmla="*/ 1990531 w 2073371"/>
              <a:gd name="connsiteY6" fmla="*/ 865734 h 2308868"/>
              <a:gd name="connsiteX7" fmla="*/ 1119673 w 2073371"/>
              <a:gd name="connsiteY7" fmla="*/ 1189195 h 2308868"/>
              <a:gd name="connsiteX8" fmla="*/ 478971 w 2073371"/>
              <a:gd name="connsiteY8" fmla="*/ 1842338 h 2308868"/>
              <a:gd name="connsiteX9" fmla="*/ 124409 w 2073371"/>
              <a:gd name="connsiteY9" fmla="*/ 2308868 h 2308868"/>
              <a:gd name="connsiteX0" fmla="*/ 0 w 2073371"/>
              <a:gd name="connsiteY0" fmla="*/ 2242925 h 2323790"/>
              <a:gd name="connsiteX1" fmla="*/ 385665 w 2073371"/>
              <a:gd name="connsiteY1" fmla="*/ 1732852 h 2323790"/>
              <a:gd name="connsiteX2" fmla="*/ 833534 w 2073371"/>
              <a:gd name="connsiteY2" fmla="*/ 1117032 h 2323790"/>
              <a:gd name="connsiteX3" fmla="*/ 950501 w 2073371"/>
              <a:gd name="connsiteY3" fmla="*/ 672181 h 2323790"/>
              <a:gd name="connsiteX4" fmla="*/ 1244244 w 2073371"/>
              <a:gd name="connsiteY4" fmla="*/ 45924 h 2323790"/>
              <a:gd name="connsiteX5" fmla="*/ 1953208 w 2073371"/>
              <a:gd name="connsiteY5" fmla="*/ 140427 h 2323790"/>
              <a:gd name="connsiteX6" fmla="*/ 1990531 w 2073371"/>
              <a:gd name="connsiteY6" fmla="*/ 880656 h 2323790"/>
              <a:gd name="connsiteX7" fmla="*/ 1119673 w 2073371"/>
              <a:gd name="connsiteY7" fmla="*/ 1204117 h 2323790"/>
              <a:gd name="connsiteX8" fmla="*/ 478971 w 2073371"/>
              <a:gd name="connsiteY8" fmla="*/ 1857260 h 2323790"/>
              <a:gd name="connsiteX9" fmla="*/ 124409 w 2073371"/>
              <a:gd name="connsiteY9" fmla="*/ 2323790 h 2323790"/>
              <a:gd name="connsiteX0" fmla="*/ 0 w 2073371"/>
              <a:gd name="connsiteY0" fmla="*/ 2238095 h 2318960"/>
              <a:gd name="connsiteX1" fmla="*/ 385665 w 2073371"/>
              <a:gd name="connsiteY1" fmla="*/ 1728022 h 2318960"/>
              <a:gd name="connsiteX2" fmla="*/ 833534 w 2073371"/>
              <a:gd name="connsiteY2" fmla="*/ 1112202 h 2318960"/>
              <a:gd name="connsiteX3" fmla="*/ 976298 w 2073371"/>
              <a:gd name="connsiteY3" fmla="*/ 601962 h 2318960"/>
              <a:gd name="connsiteX4" fmla="*/ 1244244 w 2073371"/>
              <a:gd name="connsiteY4" fmla="*/ 41094 h 2318960"/>
              <a:gd name="connsiteX5" fmla="*/ 1953208 w 2073371"/>
              <a:gd name="connsiteY5" fmla="*/ 135597 h 2318960"/>
              <a:gd name="connsiteX6" fmla="*/ 1990531 w 2073371"/>
              <a:gd name="connsiteY6" fmla="*/ 875826 h 2318960"/>
              <a:gd name="connsiteX7" fmla="*/ 1119673 w 2073371"/>
              <a:gd name="connsiteY7" fmla="*/ 1199287 h 2318960"/>
              <a:gd name="connsiteX8" fmla="*/ 478971 w 2073371"/>
              <a:gd name="connsiteY8" fmla="*/ 1852430 h 2318960"/>
              <a:gd name="connsiteX9" fmla="*/ 124409 w 2073371"/>
              <a:gd name="connsiteY9" fmla="*/ 2318960 h 2318960"/>
              <a:gd name="connsiteX0" fmla="*/ 0 w 2073371"/>
              <a:gd name="connsiteY0" fmla="*/ 2275832 h 2356697"/>
              <a:gd name="connsiteX1" fmla="*/ 385665 w 2073371"/>
              <a:gd name="connsiteY1" fmla="*/ 1765759 h 2356697"/>
              <a:gd name="connsiteX2" fmla="*/ 833534 w 2073371"/>
              <a:gd name="connsiteY2" fmla="*/ 1149939 h 2356697"/>
              <a:gd name="connsiteX3" fmla="*/ 1244244 w 2073371"/>
              <a:gd name="connsiteY3" fmla="*/ 78831 h 2356697"/>
              <a:gd name="connsiteX4" fmla="*/ 1953208 w 2073371"/>
              <a:gd name="connsiteY4" fmla="*/ 173334 h 2356697"/>
              <a:gd name="connsiteX5" fmla="*/ 1990531 w 2073371"/>
              <a:gd name="connsiteY5" fmla="*/ 913563 h 2356697"/>
              <a:gd name="connsiteX6" fmla="*/ 1119673 w 2073371"/>
              <a:gd name="connsiteY6" fmla="*/ 1237024 h 2356697"/>
              <a:gd name="connsiteX7" fmla="*/ 478971 w 2073371"/>
              <a:gd name="connsiteY7" fmla="*/ 1890167 h 2356697"/>
              <a:gd name="connsiteX8" fmla="*/ 124409 w 2073371"/>
              <a:gd name="connsiteY8" fmla="*/ 2356697 h 2356697"/>
              <a:gd name="connsiteX0" fmla="*/ 0 w 2141336"/>
              <a:gd name="connsiteY0" fmla="*/ 2302511 h 2383376"/>
              <a:gd name="connsiteX1" fmla="*/ 385665 w 2141336"/>
              <a:gd name="connsiteY1" fmla="*/ 1792438 h 2383376"/>
              <a:gd name="connsiteX2" fmla="*/ 833534 w 2141336"/>
              <a:gd name="connsiteY2" fmla="*/ 1176618 h 2383376"/>
              <a:gd name="connsiteX3" fmla="*/ 1244244 w 2141336"/>
              <a:gd name="connsiteY3" fmla="*/ 105510 h 2383376"/>
              <a:gd name="connsiteX4" fmla="*/ 1953208 w 2141336"/>
              <a:gd name="connsiteY4" fmla="*/ 200013 h 2383376"/>
              <a:gd name="connsiteX5" fmla="*/ 1990531 w 2141336"/>
              <a:gd name="connsiteY5" fmla="*/ 940242 h 2383376"/>
              <a:gd name="connsiteX6" fmla="*/ 1119673 w 2141336"/>
              <a:gd name="connsiteY6" fmla="*/ 1263703 h 2383376"/>
              <a:gd name="connsiteX7" fmla="*/ 478971 w 2141336"/>
              <a:gd name="connsiteY7" fmla="*/ 1916846 h 2383376"/>
              <a:gd name="connsiteX8" fmla="*/ 124409 w 2141336"/>
              <a:gd name="connsiteY8" fmla="*/ 2383376 h 2383376"/>
              <a:gd name="connsiteX0" fmla="*/ 0 w 2217059"/>
              <a:gd name="connsiteY0" fmla="*/ 2275475 h 2356340"/>
              <a:gd name="connsiteX1" fmla="*/ 385665 w 2217059"/>
              <a:gd name="connsiteY1" fmla="*/ 1765402 h 2356340"/>
              <a:gd name="connsiteX2" fmla="*/ 833534 w 2217059"/>
              <a:gd name="connsiteY2" fmla="*/ 1149582 h 2356340"/>
              <a:gd name="connsiteX3" fmla="*/ 1244244 w 2217059"/>
              <a:gd name="connsiteY3" fmla="*/ 78474 h 2356340"/>
              <a:gd name="connsiteX4" fmla="*/ 1953208 w 2217059"/>
              <a:gd name="connsiteY4" fmla="*/ 172977 h 2356340"/>
              <a:gd name="connsiteX5" fmla="*/ 2170540 w 2217059"/>
              <a:gd name="connsiteY5" fmla="*/ 903989 h 2356340"/>
              <a:gd name="connsiteX6" fmla="*/ 1119673 w 2217059"/>
              <a:gd name="connsiteY6" fmla="*/ 1236667 h 2356340"/>
              <a:gd name="connsiteX7" fmla="*/ 478971 w 2217059"/>
              <a:gd name="connsiteY7" fmla="*/ 1889810 h 2356340"/>
              <a:gd name="connsiteX8" fmla="*/ 124409 w 2217059"/>
              <a:gd name="connsiteY8" fmla="*/ 2356340 h 2356340"/>
              <a:gd name="connsiteX0" fmla="*/ 0 w 2239776"/>
              <a:gd name="connsiteY0" fmla="*/ 2261812 h 2342677"/>
              <a:gd name="connsiteX1" fmla="*/ 385665 w 2239776"/>
              <a:gd name="connsiteY1" fmla="*/ 1751739 h 2342677"/>
              <a:gd name="connsiteX2" fmla="*/ 833534 w 2239776"/>
              <a:gd name="connsiteY2" fmla="*/ 1135919 h 2342677"/>
              <a:gd name="connsiteX3" fmla="*/ 1244244 w 2239776"/>
              <a:gd name="connsiteY3" fmla="*/ 64811 h 2342677"/>
              <a:gd name="connsiteX4" fmla="*/ 2041396 w 2239776"/>
              <a:gd name="connsiteY4" fmla="*/ 202737 h 2342677"/>
              <a:gd name="connsiteX5" fmla="*/ 2170540 w 2239776"/>
              <a:gd name="connsiteY5" fmla="*/ 890326 h 2342677"/>
              <a:gd name="connsiteX6" fmla="*/ 1119673 w 2239776"/>
              <a:gd name="connsiteY6" fmla="*/ 1223004 h 2342677"/>
              <a:gd name="connsiteX7" fmla="*/ 478971 w 2239776"/>
              <a:gd name="connsiteY7" fmla="*/ 1876147 h 2342677"/>
              <a:gd name="connsiteX8" fmla="*/ 124409 w 2239776"/>
              <a:gd name="connsiteY8" fmla="*/ 2342677 h 2342677"/>
              <a:gd name="connsiteX0" fmla="*/ 0 w 2294722"/>
              <a:gd name="connsiteY0" fmla="*/ 2261812 h 2342677"/>
              <a:gd name="connsiteX1" fmla="*/ 385665 w 2294722"/>
              <a:gd name="connsiteY1" fmla="*/ 1751739 h 2342677"/>
              <a:gd name="connsiteX2" fmla="*/ 833534 w 2294722"/>
              <a:gd name="connsiteY2" fmla="*/ 1135919 h 2342677"/>
              <a:gd name="connsiteX3" fmla="*/ 1244244 w 2294722"/>
              <a:gd name="connsiteY3" fmla="*/ 64811 h 2342677"/>
              <a:gd name="connsiteX4" fmla="*/ 2041396 w 2294722"/>
              <a:gd name="connsiteY4" fmla="*/ 202737 h 2342677"/>
              <a:gd name="connsiteX5" fmla="*/ 2170540 w 2294722"/>
              <a:gd name="connsiteY5" fmla="*/ 890326 h 2342677"/>
              <a:gd name="connsiteX6" fmla="*/ 1119673 w 2294722"/>
              <a:gd name="connsiteY6" fmla="*/ 1223004 h 2342677"/>
              <a:gd name="connsiteX7" fmla="*/ 478971 w 2294722"/>
              <a:gd name="connsiteY7" fmla="*/ 1876147 h 2342677"/>
              <a:gd name="connsiteX8" fmla="*/ 124409 w 2294722"/>
              <a:gd name="connsiteY8" fmla="*/ 2342677 h 2342677"/>
              <a:gd name="connsiteX0" fmla="*/ 0 w 2316010"/>
              <a:gd name="connsiteY0" fmla="*/ 2264777 h 2345642"/>
              <a:gd name="connsiteX1" fmla="*/ 385665 w 2316010"/>
              <a:gd name="connsiteY1" fmla="*/ 1754704 h 2345642"/>
              <a:gd name="connsiteX2" fmla="*/ 833534 w 2316010"/>
              <a:gd name="connsiteY2" fmla="*/ 1138884 h 2345642"/>
              <a:gd name="connsiteX3" fmla="*/ 1244244 w 2316010"/>
              <a:gd name="connsiteY3" fmla="*/ 67776 h 2345642"/>
              <a:gd name="connsiteX4" fmla="*/ 2041396 w 2316010"/>
              <a:gd name="connsiteY4" fmla="*/ 205702 h 2345642"/>
              <a:gd name="connsiteX5" fmla="*/ 2197248 w 2316010"/>
              <a:gd name="connsiteY5" fmla="*/ 986416 h 2345642"/>
              <a:gd name="connsiteX6" fmla="*/ 1119673 w 2316010"/>
              <a:gd name="connsiteY6" fmla="*/ 1225969 h 2345642"/>
              <a:gd name="connsiteX7" fmla="*/ 478971 w 2316010"/>
              <a:gd name="connsiteY7" fmla="*/ 1879112 h 2345642"/>
              <a:gd name="connsiteX8" fmla="*/ 124409 w 2316010"/>
              <a:gd name="connsiteY8" fmla="*/ 2345642 h 2345642"/>
              <a:gd name="connsiteX0" fmla="*/ 0 w 2316010"/>
              <a:gd name="connsiteY0" fmla="*/ 2255167 h 2336032"/>
              <a:gd name="connsiteX1" fmla="*/ 385665 w 2316010"/>
              <a:gd name="connsiteY1" fmla="*/ 1745094 h 2336032"/>
              <a:gd name="connsiteX2" fmla="*/ 796145 w 2316010"/>
              <a:gd name="connsiteY2" fmla="*/ 998900 h 2336032"/>
              <a:gd name="connsiteX3" fmla="*/ 1244244 w 2316010"/>
              <a:gd name="connsiteY3" fmla="*/ 58166 h 2336032"/>
              <a:gd name="connsiteX4" fmla="*/ 2041396 w 2316010"/>
              <a:gd name="connsiteY4" fmla="*/ 196092 h 2336032"/>
              <a:gd name="connsiteX5" fmla="*/ 2197248 w 2316010"/>
              <a:gd name="connsiteY5" fmla="*/ 976806 h 2336032"/>
              <a:gd name="connsiteX6" fmla="*/ 1119673 w 2316010"/>
              <a:gd name="connsiteY6" fmla="*/ 1216359 h 2336032"/>
              <a:gd name="connsiteX7" fmla="*/ 478971 w 2316010"/>
              <a:gd name="connsiteY7" fmla="*/ 1869502 h 2336032"/>
              <a:gd name="connsiteX8" fmla="*/ 124409 w 2316010"/>
              <a:gd name="connsiteY8" fmla="*/ 2336032 h 2336032"/>
              <a:gd name="connsiteX0" fmla="*/ 0 w 2250410"/>
              <a:gd name="connsiteY0" fmla="*/ 2241344 h 2322209"/>
              <a:gd name="connsiteX1" fmla="*/ 385665 w 2250410"/>
              <a:gd name="connsiteY1" fmla="*/ 1731271 h 2322209"/>
              <a:gd name="connsiteX2" fmla="*/ 796145 w 2250410"/>
              <a:gd name="connsiteY2" fmla="*/ 985077 h 2322209"/>
              <a:gd name="connsiteX3" fmla="*/ 1244244 w 2250410"/>
              <a:gd name="connsiteY3" fmla="*/ 44343 h 2322209"/>
              <a:gd name="connsiteX4" fmla="*/ 1998785 w 2250410"/>
              <a:gd name="connsiteY4" fmla="*/ 235616 h 2322209"/>
              <a:gd name="connsiteX5" fmla="*/ 2197248 w 2250410"/>
              <a:gd name="connsiteY5" fmla="*/ 962983 h 2322209"/>
              <a:gd name="connsiteX6" fmla="*/ 1119673 w 2250410"/>
              <a:gd name="connsiteY6" fmla="*/ 1202536 h 2322209"/>
              <a:gd name="connsiteX7" fmla="*/ 478971 w 2250410"/>
              <a:gd name="connsiteY7" fmla="*/ 1855679 h 2322209"/>
              <a:gd name="connsiteX8" fmla="*/ 124409 w 2250410"/>
              <a:gd name="connsiteY8" fmla="*/ 2322209 h 2322209"/>
              <a:gd name="connsiteX0" fmla="*/ 0 w 2252176"/>
              <a:gd name="connsiteY0" fmla="*/ 2200715 h 2281580"/>
              <a:gd name="connsiteX1" fmla="*/ 385665 w 2252176"/>
              <a:gd name="connsiteY1" fmla="*/ 1690642 h 2281580"/>
              <a:gd name="connsiteX2" fmla="*/ 796145 w 2252176"/>
              <a:gd name="connsiteY2" fmla="*/ 944448 h 2281580"/>
              <a:gd name="connsiteX3" fmla="*/ 1173328 w 2252176"/>
              <a:gd name="connsiteY3" fmla="*/ 51594 h 2281580"/>
              <a:gd name="connsiteX4" fmla="*/ 1998785 w 2252176"/>
              <a:gd name="connsiteY4" fmla="*/ 194987 h 2281580"/>
              <a:gd name="connsiteX5" fmla="*/ 2197248 w 2252176"/>
              <a:gd name="connsiteY5" fmla="*/ 922354 h 2281580"/>
              <a:gd name="connsiteX6" fmla="*/ 1119673 w 2252176"/>
              <a:gd name="connsiteY6" fmla="*/ 1161907 h 2281580"/>
              <a:gd name="connsiteX7" fmla="*/ 478971 w 2252176"/>
              <a:gd name="connsiteY7" fmla="*/ 1815050 h 2281580"/>
              <a:gd name="connsiteX8" fmla="*/ 124409 w 2252176"/>
              <a:gd name="connsiteY8" fmla="*/ 2281580 h 2281580"/>
              <a:gd name="connsiteX0" fmla="*/ 0 w 2313885"/>
              <a:gd name="connsiteY0" fmla="*/ 2200715 h 2281580"/>
              <a:gd name="connsiteX1" fmla="*/ 385665 w 2313885"/>
              <a:gd name="connsiteY1" fmla="*/ 1690642 h 2281580"/>
              <a:gd name="connsiteX2" fmla="*/ 796145 w 2313885"/>
              <a:gd name="connsiteY2" fmla="*/ 944448 h 2281580"/>
              <a:gd name="connsiteX3" fmla="*/ 1173328 w 2313885"/>
              <a:gd name="connsiteY3" fmla="*/ 51594 h 2281580"/>
              <a:gd name="connsiteX4" fmla="*/ 1998785 w 2313885"/>
              <a:gd name="connsiteY4" fmla="*/ 194987 h 2281580"/>
              <a:gd name="connsiteX5" fmla="*/ 2197248 w 2313885"/>
              <a:gd name="connsiteY5" fmla="*/ 922354 h 2281580"/>
              <a:gd name="connsiteX6" fmla="*/ 1119673 w 2313885"/>
              <a:gd name="connsiteY6" fmla="*/ 1161907 h 2281580"/>
              <a:gd name="connsiteX7" fmla="*/ 478971 w 2313885"/>
              <a:gd name="connsiteY7" fmla="*/ 1815050 h 2281580"/>
              <a:gd name="connsiteX8" fmla="*/ 124409 w 2313885"/>
              <a:gd name="connsiteY8" fmla="*/ 2281580 h 2281580"/>
              <a:gd name="connsiteX0" fmla="*/ 0 w 2277559"/>
              <a:gd name="connsiteY0" fmla="*/ 2202608 h 2283473"/>
              <a:gd name="connsiteX1" fmla="*/ 385665 w 2277559"/>
              <a:gd name="connsiteY1" fmla="*/ 1692535 h 2283473"/>
              <a:gd name="connsiteX2" fmla="*/ 796145 w 2277559"/>
              <a:gd name="connsiteY2" fmla="*/ 946341 h 2283473"/>
              <a:gd name="connsiteX3" fmla="*/ 1173328 w 2277559"/>
              <a:gd name="connsiteY3" fmla="*/ 53487 h 2283473"/>
              <a:gd name="connsiteX4" fmla="*/ 1998785 w 2277559"/>
              <a:gd name="connsiteY4" fmla="*/ 196880 h 2283473"/>
              <a:gd name="connsiteX5" fmla="*/ 2152589 w 2277559"/>
              <a:gd name="connsiteY5" fmla="*/ 985994 h 2283473"/>
              <a:gd name="connsiteX6" fmla="*/ 1119673 w 2277559"/>
              <a:gd name="connsiteY6" fmla="*/ 1163800 h 2283473"/>
              <a:gd name="connsiteX7" fmla="*/ 478971 w 2277559"/>
              <a:gd name="connsiteY7" fmla="*/ 1816943 h 2283473"/>
              <a:gd name="connsiteX8" fmla="*/ 124409 w 2277559"/>
              <a:gd name="connsiteY8" fmla="*/ 2283473 h 2283473"/>
              <a:gd name="connsiteX0" fmla="*/ 0 w 2277559"/>
              <a:gd name="connsiteY0" fmla="*/ 2202608 h 2283473"/>
              <a:gd name="connsiteX1" fmla="*/ 385665 w 2277559"/>
              <a:gd name="connsiteY1" fmla="*/ 1692535 h 2283473"/>
              <a:gd name="connsiteX2" fmla="*/ 796145 w 2277559"/>
              <a:gd name="connsiteY2" fmla="*/ 946341 h 2283473"/>
              <a:gd name="connsiteX3" fmla="*/ 1173328 w 2277559"/>
              <a:gd name="connsiteY3" fmla="*/ 53487 h 2283473"/>
              <a:gd name="connsiteX4" fmla="*/ 1998785 w 2277559"/>
              <a:gd name="connsiteY4" fmla="*/ 196880 h 2283473"/>
              <a:gd name="connsiteX5" fmla="*/ 2152589 w 2277559"/>
              <a:gd name="connsiteY5" fmla="*/ 985994 h 2283473"/>
              <a:gd name="connsiteX6" fmla="*/ 1119673 w 2277559"/>
              <a:gd name="connsiteY6" fmla="*/ 1163800 h 2283473"/>
              <a:gd name="connsiteX7" fmla="*/ 478971 w 2277559"/>
              <a:gd name="connsiteY7" fmla="*/ 1816943 h 2283473"/>
              <a:gd name="connsiteX8" fmla="*/ 124409 w 2277559"/>
              <a:gd name="connsiteY8" fmla="*/ 2283473 h 2283473"/>
              <a:gd name="connsiteX9" fmla="*/ 0 w 2277559"/>
              <a:gd name="connsiteY9" fmla="*/ 2202608 h 228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77559" h="2283473">
                <a:moveTo>
                  <a:pt x="0" y="2202608"/>
                </a:moveTo>
                <a:cubicBezTo>
                  <a:pt x="128555" y="2032584"/>
                  <a:pt x="252974" y="1901913"/>
                  <a:pt x="385665" y="1692535"/>
                </a:cubicBezTo>
                <a:cubicBezTo>
                  <a:pt x="518356" y="1483157"/>
                  <a:pt x="664868" y="1219516"/>
                  <a:pt x="796145" y="946341"/>
                </a:cubicBezTo>
                <a:cubicBezTo>
                  <a:pt x="927422" y="673166"/>
                  <a:pt x="972888" y="178397"/>
                  <a:pt x="1173328" y="53487"/>
                </a:cubicBezTo>
                <a:cubicBezTo>
                  <a:pt x="1373768" y="-71423"/>
                  <a:pt x="1835575" y="41462"/>
                  <a:pt x="1998785" y="196880"/>
                </a:cubicBezTo>
                <a:cubicBezTo>
                  <a:pt x="2161995" y="352298"/>
                  <a:pt x="2440932" y="729079"/>
                  <a:pt x="2152589" y="985994"/>
                </a:cubicBezTo>
                <a:cubicBezTo>
                  <a:pt x="1864246" y="1242909"/>
                  <a:pt x="1398609" y="1025309"/>
                  <a:pt x="1119673" y="1163800"/>
                </a:cubicBezTo>
                <a:cubicBezTo>
                  <a:pt x="840737" y="1302291"/>
                  <a:pt x="644848" y="1630331"/>
                  <a:pt x="478971" y="1816943"/>
                </a:cubicBezTo>
                <a:cubicBezTo>
                  <a:pt x="313094" y="2003555"/>
                  <a:pt x="124409" y="2283473"/>
                  <a:pt x="124409" y="2283473"/>
                </a:cubicBezTo>
                <a:lnTo>
                  <a:pt x="0" y="2202608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56000"/>
                </a:schemeClr>
              </a:gs>
              <a:gs pos="85000">
                <a:srgbClr val="F9A8C6">
                  <a:alpha val="53000"/>
                </a:srgbClr>
              </a:gs>
            </a:gsLst>
            <a:lin ang="18000000" scaled="0"/>
            <a:tileRect/>
          </a:gradFill>
          <a:ln>
            <a:solidFill>
              <a:srgbClr val="E4007D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フリーフォーム 46">
            <a:extLst>
              <a:ext uri="{FF2B5EF4-FFF2-40B4-BE49-F238E27FC236}">
                <a16:creationId xmlns:a16="http://schemas.microsoft.com/office/drawing/2014/main" id="{8791A3A9-6B25-BD10-965D-D4208B8AB369}"/>
              </a:ext>
            </a:extLst>
          </p:cNvPr>
          <p:cNvSpPr/>
          <p:nvPr/>
        </p:nvSpPr>
        <p:spPr>
          <a:xfrm>
            <a:off x="1765082" y="1116283"/>
            <a:ext cx="324813" cy="1036820"/>
          </a:xfrm>
          <a:custGeom>
            <a:avLst/>
            <a:gdLst>
              <a:gd name="connsiteX0" fmla="*/ 0 w 422898"/>
              <a:gd name="connsiteY0" fmla="*/ 1124629 h 1159554"/>
              <a:gd name="connsiteX1" fmla="*/ 133350 w 422898"/>
              <a:gd name="connsiteY1" fmla="*/ 575354 h 1159554"/>
              <a:gd name="connsiteX2" fmla="*/ 152400 w 422898"/>
              <a:gd name="connsiteY2" fmla="*/ 679 h 1159554"/>
              <a:gd name="connsiteX3" fmla="*/ 273050 w 422898"/>
              <a:gd name="connsiteY3" fmla="*/ 464229 h 1159554"/>
              <a:gd name="connsiteX4" fmla="*/ 422275 w 422898"/>
              <a:gd name="connsiteY4" fmla="*/ 702354 h 1159554"/>
              <a:gd name="connsiteX5" fmla="*/ 212725 w 422898"/>
              <a:gd name="connsiteY5" fmla="*/ 927779 h 1159554"/>
              <a:gd name="connsiteX6" fmla="*/ 98425 w 422898"/>
              <a:gd name="connsiteY6" fmla="*/ 1159554 h 1159554"/>
              <a:gd name="connsiteX7" fmla="*/ 98425 w 422898"/>
              <a:gd name="connsiteY7" fmla="*/ 1159554 h 1159554"/>
              <a:gd name="connsiteX0" fmla="*/ 0 w 422890"/>
              <a:gd name="connsiteY0" fmla="*/ 1032728 h 1067653"/>
              <a:gd name="connsiteX1" fmla="*/ 133350 w 422890"/>
              <a:gd name="connsiteY1" fmla="*/ 483453 h 1067653"/>
              <a:gd name="connsiteX2" fmla="*/ 161925 w 422890"/>
              <a:gd name="connsiteY2" fmla="*/ 853 h 1067653"/>
              <a:gd name="connsiteX3" fmla="*/ 273050 w 422890"/>
              <a:gd name="connsiteY3" fmla="*/ 372328 h 1067653"/>
              <a:gd name="connsiteX4" fmla="*/ 422275 w 422890"/>
              <a:gd name="connsiteY4" fmla="*/ 610453 h 1067653"/>
              <a:gd name="connsiteX5" fmla="*/ 212725 w 422890"/>
              <a:gd name="connsiteY5" fmla="*/ 835878 h 1067653"/>
              <a:gd name="connsiteX6" fmla="*/ 98425 w 422890"/>
              <a:gd name="connsiteY6" fmla="*/ 1067653 h 1067653"/>
              <a:gd name="connsiteX7" fmla="*/ 98425 w 422890"/>
              <a:gd name="connsiteY7" fmla="*/ 1067653 h 1067653"/>
              <a:gd name="connsiteX0" fmla="*/ 0 w 460864"/>
              <a:gd name="connsiteY0" fmla="*/ 1032726 h 1067651"/>
              <a:gd name="connsiteX1" fmla="*/ 133350 w 460864"/>
              <a:gd name="connsiteY1" fmla="*/ 483451 h 1067651"/>
              <a:gd name="connsiteX2" fmla="*/ 161925 w 460864"/>
              <a:gd name="connsiteY2" fmla="*/ 851 h 1067651"/>
              <a:gd name="connsiteX3" fmla="*/ 273050 w 460864"/>
              <a:gd name="connsiteY3" fmla="*/ 372326 h 1067651"/>
              <a:gd name="connsiteX4" fmla="*/ 460375 w 460864"/>
              <a:gd name="connsiteY4" fmla="*/ 607276 h 1067651"/>
              <a:gd name="connsiteX5" fmla="*/ 212725 w 460864"/>
              <a:gd name="connsiteY5" fmla="*/ 835876 h 1067651"/>
              <a:gd name="connsiteX6" fmla="*/ 98425 w 460864"/>
              <a:gd name="connsiteY6" fmla="*/ 1067651 h 1067651"/>
              <a:gd name="connsiteX7" fmla="*/ 98425 w 460864"/>
              <a:gd name="connsiteY7" fmla="*/ 1067651 h 1067651"/>
              <a:gd name="connsiteX0" fmla="*/ 0 w 460864"/>
              <a:gd name="connsiteY0" fmla="*/ 1032726 h 1067651"/>
              <a:gd name="connsiteX1" fmla="*/ 133350 w 460864"/>
              <a:gd name="connsiteY1" fmla="*/ 483451 h 1067651"/>
              <a:gd name="connsiteX2" fmla="*/ 161925 w 460864"/>
              <a:gd name="connsiteY2" fmla="*/ 851 h 1067651"/>
              <a:gd name="connsiteX3" fmla="*/ 273050 w 460864"/>
              <a:gd name="connsiteY3" fmla="*/ 372326 h 1067651"/>
              <a:gd name="connsiteX4" fmla="*/ 460375 w 460864"/>
              <a:gd name="connsiteY4" fmla="*/ 607276 h 1067651"/>
              <a:gd name="connsiteX5" fmla="*/ 212725 w 460864"/>
              <a:gd name="connsiteY5" fmla="*/ 835876 h 1067651"/>
              <a:gd name="connsiteX6" fmla="*/ 98425 w 460864"/>
              <a:gd name="connsiteY6" fmla="*/ 1067651 h 1067651"/>
              <a:gd name="connsiteX7" fmla="*/ 98425 w 460864"/>
              <a:gd name="connsiteY7" fmla="*/ 1067651 h 1067651"/>
              <a:gd name="connsiteX0" fmla="*/ 0 w 460771"/>
              <a:gd name="connsiteY0" fmla="*/ 1032726 h 1067651"/>
              <a:gd name="connsiteX1" fmla="*/ 133350 w 460771"/>
              <a:gd name="connsiteY1" fmla="*/ 483451 h 1067651"/>
              <a:gd name="connsiteX2" fmla="*/ 161925 w 460771"/>
              <a:gd name="connsiteY2" fmla="*/ 851 h 1067651"/>
              <a:gd name="connsiteX3" fmla="*/ 273050 w 460771"/>
              <a:gd name="connsiteY3" fmla="*/ 372326 h 1067651"/>
              <a:gd name="connsiteX4" fmla="*/ 460375 w 460771"/>
              <a:gd name="connsiteY4" fmla="*/ 607276 h 1067651"/>
              <a:gd name="connsiteX5" fmla="*/ 219075 w 460771"/>
              <a:gd name="connsiteY5" fmla="*/ 762851 h 1067651"/>
              <a:gd name="connsiteX6" fmla="*/ 98425 w 460771"/>
              <a:gd name="connsiteY6" fmla="*/ 1067651 h 1067651"/>
              <a:gd name="connsiteX7" fmla="*/ 98425 w 460771"/>
              <a:gd name="connsiteY7" fmla="*/ 1067651 h 1067651"/>
              <a:gd name="connsiteX0" fmla="*/ 0 w 441767"/>
              <a:gd name="connsiteY0" fmla="*/ 1032715 h 1067640"/>
              <a:gd name="connsiteX1" fmla="*/ 133350 w 441767"/>
              <a:gd name="connsiteY1" fmla="*/ 483440 h 1067640"/>
              <a:gd name="connsiteX2" fmla="*/ 161925 w 441767"/>
              <a:gd name="connsiteY2" fmla="*/ 840 h 1067640"/>
              <a:gd name="connsiteX3" fmla="*/ 273050 w 441767"/>
              <a:gd name="connsiteY3" fmla="*/ 372315 h 1067640"/>
              <a:gd name="connsiteX4" fmla="*/ 441325 w 441767"/>
              <a:gd name="connsiteY4" fmla="*/ 581865 h 1067640"/>
              <a:gd name="connsiteX5" fmla="*/ 219075 w 441767"/>
              <a:gd name="connsiteY5" fmla="*/ 762840 h 1067640"/>
              <a:gd name="connsiteX6" fmla="*/ 98425 w 441767"/>
              <a:gd name="connsiteY6" fmla="*/ 1067640 h 1067640"/>
              <a:gd name="connsiteX7" fmla="*/ 98425 w 441767"/>
              <a:gd name="connsiteY7" fmla="*/ 1067640 h 1067640"/>
              <a:gd name="connsiteX0" fmla="*/ 0 w 441760"/>
              <a:gd name="connsiteY0" fmla="*/ 1001044 h 1035969"/>
              <a:gd name="connsiteX1" fmla="*/ 133350 w 441760"/>
              <a:gd name="connsiteY1" fmla="*/ 451769 h 1035969"/>
              <a:gd name="connsiteX2" fmla="*/ 174625 w 441760"/>
              <a:gd name="connsiteY2" fmla="*/ 919 h 1035969"/>
              <a:gd name="connsiteX3" fmla="*/ 273050 w 441760"/>
              <a:gd name="connsiteY3" fmla="*/ 340644 h 1035969"/>
              <a:gd name="connsiteX4" fmla="*/ 441325 w 441760"/>
              <a:gd name="connsiteY4" fmla="*/ 550194 h 1035969"/>
              <a:gd name="connsiteX5" fmla="*/ 219075 w 441760"/>
              <a:gd name="connsiteY5" fmla="*/ 731169 h 1035969"/>
              <a:gd name="connsiteX6" fmla="*/ 98425 w 441760"/>
              <a:gd name="connsiteY6" fmla="*/ 1035969 h 1035969"/>
              <a:gd name="connsiteX7" fmla="*/ 98425 w 441760"/>
              <a:gd name="connsiteY7" fmla="*/ 1035969 h 1035969"/>
              <a:gd name="connsiteX0" fmla="*/ 0 w 441760"/>
              <a:gd name="connsiteY0" fmla="*/ 1001044 h 1035969"/>
              <a:gd name="connsiteX1" fmla="*/ 133350 w 441760"/>
              <a:gd name="connsiteY1" fmla="*/ 451769 h 1035969"/>
              <a:gd name="connsiteX2" fmla="*/ 174625 w 441760"/>
              <a:gd name="connsiteY2" fmla="*/ 919 h 1035969"/>
              <a:gd name="connsiteX3" fmla="*/ 273050 w 441760"/>
              <a:gd name="connsiteY3" fmla="*/ 340644 h 1035969"/>
              <a:gd name="connsiteX4" fmla="*/ 441325 w 441760"/>
              <a:gd name="connsiteY4" fmla="*/ 550194 h 1035969"/>
              <a:gd name="connsiteX5" fmla="*/ 219075 w 441760"/>
              <a:gd name="connsiteY5" fmla="*/ 731169 h 1035969"/>
              <a:gd name="connsiteX6" fmla="*/ 98425 w 441760"/>
              <a:gd name="connsiteY6" fmla="*/ 1035969 h 1035969"/>
              <a:gd name="connsiteX7" fmla="*/ 98425 w 441760"/>
              <a:gd name="connsiteY7" fmla="*/ 1035969 h 1035969"/>
              <a:gd name="connsiteX8" fmla="*/ 0 w 441760"/>
              <a:gd name="connsiteY8" fmla="*/ 1001044 h 1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760" h="1035969">
                <a:moveTo>
                  <a:pt x="0" y="1001044"/>
                </a:moveTo>
                <a:cubicBezTo>
                  <a:pt x="53975" y="820069"/>
                  <a:pt x="104246" y="618456"/>
                  <a:pt x="133350" y="451769"/>
                </a:cubicBezTo>
                <a:cubicBezTo>
                  <a:pt x="162454" y="285082"/>
                  <a:pt x="151342" y="19440"/>
                  <a:pt x="174625" y="919"/>
                </a:cubicBezTo>
                <a:cubicBezTo>
                  <a:pt x="197908" y="-17602"/>
                  <a:pt x="228600" y="249098"/>
                  <a:pt x="273050" y="340644"/>
                </a:cubicBezTo>
                <a:cubicBezTo>
                  <a:pt x="317500" y="432190"/>
                  <a:pt x="450321" y="485107"/>
                  <a:pt x="441325" y="550194"/>
                </a:cubicBezTo>
                <a:cubicBezTo>
                  <a:pt x="432329" y="615281"/>
                  <a:pt x="276225" y="650207"/>
                  <a:pt x="219075" y="731169"/>
                </a:cubicBezTo>
                <a:cubicBezTo>
                  <a:pt x="161925" y="812131"/>
                  <a:pt x="98425" y="1035969"/>
                  <a:pt x="98425" y="1035969"/>
                </a:cubicBezTo>
                <a:lnTo>
                  <a:pt x="98425" y="1035969"/>
                </a:lnTo>
                <a:lnTo>
                  <a:pt x="0" y="1001044"/>
                </a:lnTo>
                <a:close/>
              </a:path>
            </a:pathLst>
          </a:custGeom>
          <a:solidFill>
            <a:srgbClr val="FFE100">
              <a:alpha val="52941"/>
            </a:srgbClr>
          </a:solidFill>
          <a:ln>
            <a:solidFill>
              <a:srgbClr val="F396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44670F62-6855-8370-6A8A-D8F832180B34}"/>
              </a:ext>
            </a:extLst>
          </p:cNvPr>
          <p:cNvCxnSpPr>
            <a:cxnSpLocks/>
          </p:cNvCxnSpPr>
          <p:nvPr/>
        </p:nvCxnSpPr>
        <p:spPr>
          <a:xfrm flipV="1">
            <a:off x="1846259" y="1091062"/>
            <a:ext cx="49481" cy="64664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506235D9-8225-19A1-96CA-6647659BBDA9}"/>
              </a:ext>
            </a:extLst>
          </p:cNvPr>
          <p:cNvCxnSpPr>
            <a:cxnSpLocks/>
          </p:cNvCxnSpPr>
          <p:nvPr/>
        </p:nvCxnSpPr>
        <p:spPr>
          <a:xfrm flipH="1">
            <a:off x="1838591" y="1082494"/>
            <a:ext cx="529704" cy="33790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96632BB9-FAC0-839D-3B58-7E73AD12AA7D}"/>
              </a:ext>
            </a:extLst>
          </p:cNvPr>
          <p:cNvCxnSpPr>
            <a:cxnSpLocks/>
          </p:cNvCxnSpPr>
          <p:nvPr/>
        </p:nvCxnSpPr>
        <p:spPr>
          <a:xfrm>
            <a:off x="2314775" y="1078406"/>
            <a:ext cx="169213" cy="410347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8000B6C-DB90-EAF5-7167-6BBEF1E79BF7}"/>
              </a:ext>
            </a:extLst>
          </p:cNvPr>
          <p:cNvCxnSpPr>
            <a:cxnSpLocks/>
          </p:cNvCxnSpPr>
          <p:nvPr/>
        </p:nvCxnSpPr>
        <p:spPr>
          <a:xfrm flipH="1">
            <a:off x="2043078" y="1435599"/>
            <a:ext cx="445020" cy="302106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572DA4C5-EB52-1373-D3A3-0E6E25838C01}"/>
              </a:ext>
            </a:extLst>
          </p:cNvPr>
          <p:cNvCxnSpPr>
            <a:cxnSpLocks/>
            <a:stCxn id="45" idx="6"/>
          </p:cNvCxnSpPr>
          <p:nvPr/>
        </p:nvCxnSpPr>
        <p:spPr>
          <a:xfrm flipH="1">
            <a:off x="1826281" y="1635618"/>
            <a:ext cx="336953" cy="571432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896C1AB8-56E2-6DAA-7597-FF86FDA8CF6C}"/>
              </a:ext>
            </a:extLst>
          </p:cNvPr>
          <p:cNvCxnSpPr>
            <a:cxnSpLocks/>
            <a:endCxn id="47" idx="1"/>
          </p:cNvCxnSpPr>
          <p:nvPr/>
        </p:nvCxnSpPr>
        <p:spPr>
          <a:xfrm flipV="1">
            <a:off x="1732826" y="1568423"/>
            <a:ext cx="130304" cy="59212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8711640-A161-8447-E97F-93D6D3BB2950}"/>
              </a:ext>
            </a:extLst>
          </p:cNvPr>
          <p:cNvSpPr txBox="1"/>
          <p:nvPr/>
        </p:nvSpPr>
        <p:spPr>
          <a:xfrm>
            <a:off x="1382372" y="1972620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latin typeface="Helvetica" pitchFamily="2" charset="0"/>
              </a:rPr>
              <a:t>PSC</a:t>
            </a:r>
            <a:endParaRPr kumimoji="1" lang="ja-JP" altLang="en-US" sz="600">
              <a:latin typeface="Helvetica" pitchFamily="2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2425FDB-B0C0-AC45-C2F6-03675AB4749B}"/>
              </a:ext>
            </a:extLst>
          </p:cNvPr>
          <p:cNvSpPr txBox="1"/>
          <p:nvPr/>
        </p:nvSpPr>
        <p:spPr>
          <a:xfrm>
            <a:off x="2209973" y="2132477"/>
            <a:ext cx="3433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latin typeface="Helvetica" pitchFamily="2" charset="0"/>
              </a:rPr>
              <a:t>ASC</a:t>
            </a:r>
            <a:endParaRPr kumimoji="1" lang="ja-JP" altLang="en-US" sz="600">
              <a:latin typeface="Helvetica" pitchFamily="2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9DE855E-CFEF-3015-7000-AFADCAFB12C8}"/>
              </a:ext>
            </a:extLst>
          </p:cNvPr>
          <p:cNvSpPr txBox="1"/>
          <p:nvPr/>
        </p:nvSpPr>
        <p:spPr>
          <a:xfrm>
            <a:off x="1700636" y="2172318"/>
            <a:ext cx="29687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latin typeface="Helvetica" pitchFamily="2" charset="0"/>
              </a:rPr>
              <a:t>CC</a:t>
            </a:r>
            <a:endParaRPr kumimoji="1" lang="ja-JP" altLang="en-US" sz="600">
              <a:latin typeface="Helvetica" pitchFamily="2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2179202-8E99-D604-C696-4FD085C77D41}"/>
              </a:ext>
            </a:extLst>
          </p:cNvPr>
          <p:cNvSpPr txBox="1"/>
          <p:nvPr/>
        </p:nvSpPr>
        <p:spPr>
          <a:xfrm>
            <a:off x="2340556" y="1828030"/>
            <a:ext cx="2872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 dirty="0">
                <a:latin typeface="Helvetica" pitchFamily="2" charset="0"/>
              </a:rPr>
              <a:t>SS</a:t>
            </a:r>
            <a:endParaRPr kumimoji="1" lang="ja-JP" altLang="en-US" sz="600">
              <a:latin typeface="Helvetica" pitchFamily="2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59196DE-0D85-4ACC-EFF7-2040266B64B4}"/>
              </a:ext>
            </a:extLst>
          </p:cNvPr>
          <p:cNvSpPr txBox="1"/>
          <p:nvPr/>
        </p:nvSpPr>
        <p:spPr>
          <a:xfrm>
            <a:off x="1979828" y="1347270"/>
            <a:ext cx="2872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600">
                <a:latin typeface="Helvetica" pitchFamily="2" charset="0"/>
              </a:rPr>
              <a:t>ES</a:t>
            </a:r>
            <a:endParaRPr kumimoji="1" lang="ja-JP" altLang="en-US" sz="600">
              <a:latin typeface="Helvetica" pitchFamily="2" charset="0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96CB700-B45E-CD64-C8F2-592E59A40B16}"/>
              </a:ext>
            </a:extLst>
          </p:cNvPr>
          <p:cNvSpPr txBox="1"/>
          <p:nvPr/>
        </p:nvSpPr>
        <p:spPr>
          <a:xfrm>
            <a:off x="1972508" y="2011330"/>
            <a:ext cx="10740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600" dirty="0">
                <a:latin typeface="Helvetica" pitchFamily="2" charset="0"/>
              </a:rPr>
              <a:t>ED</a:t>
            </a:r>
            <a:endParaRPr kumimoji="1" lang="ja-JP" altLang="en-US" sz="600">
              <a:latin typeface="Helvetica" pitchFamily="2" charset="0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0C5C0AED-3B0C-19D1-AC3F-6F121E70AA9B}"/>
              </a:ext>
            </a:extLst>
          </p:cNvPr>
          <p:cNvCxnSpPr>
            <a:cxnSpLocks/>
          </p:cNvCxnSpPr>
          <p:nvPr/>
        </p:nvCxnSpPr>
        <p:spPr>
          <a:xfrm flipH="1" flipV="1">
            <a:off x="1833423" y="2011331"/>
            <a:ext cx="135910" cy="461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D9C2831-628A-FF91-1297-575F37221721}"/>
              </a:ext>
            </a:extLst>
          </p:cNvPr>
          <p:cNvSpPr txBox="1"/>
          <p:nvPr/>
        </p:nvSpPr>
        <p:spPr>
          <a:xfrm>
            <a:off x="1661054" y="1364314"/>
            <a:ext cx="102592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600">
                <a:latin typeface="Helvetica" pitchFamily="2" charset="0"/>
              </a:rPr>
              <a:t>VA</a:t>
            </a:r>
            <a:endParaRPr kumimoji="1" lang="ja-JP" altLang="en-US" sz="600">
              <a:latin typeface="Helvetica" pitchFamily="2" charset="0"/>
            </a:endParaRPr>
          </a:p>
        </p:txBody>
      </p: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B21E2785-CE05-9EA5-9C4E-B834812EB280}"/>
              </a:ext>
            </a:extLst>
          </p:cNvPr>
          <p:cNvCxnSpPr>
            <a:cxnSpLocks/>
            <a:endCxn id="65" idx="2"/>
          </p:cNvCxnSpPr>
          <p:nvPr/>
        </p:nvCxnSpPr>
        <p:spPr>
          <a:xfrm flipH="1" flipV="1">
            <a:off x="1712350" y="1456647"/>
            <a:ext cx="160459" cy="25969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A3F9C53-A22E-E5B0-24BC-BBFA144906A6}"/>
              </a:ext>
            </a:extLst>
          </p:cNvPr>
          <p:cNvCxnSpPr>
            <a:cxnSpLocks/>
          </p:cNvCxnSpPr>
          <p:nvPr/>
        </p:nvCxnSpPr>
        <p:spPr>
          <a:xfrm flipH="1">
            <a:off x="1874406" y="987059"/>
            <a:ext cx="322018" cy="8797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52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icture containing sitting, table, computer, dark&#10;&#10;Description automatically generated">
            <a:extLst>
              <a:ext uri="{FF2B5EF4-FFF2-40B4-BE49-F238E27FC236}">
                <a16:creationId xmlns:a16="http://schemas.microsoft.com/office/drawing/2014/main" id="{149F2E3D-EBB1-924F-90FF-65CE27FF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430" y="921674"/>
            <a:ext cx="1517904" cy="1138428"/>
          </a:xfrm>
          <a:prstGeom prst="rect">
            <a:avLst/>
          </a:prstGeom>
        </p:spPr>
      </p:pic>
      <p:pic>
        <p:nvPicPr>
          <p:cNvPr id="49" name="Picture 48" descr="A picture containing sitting, dark, table, close&#10;&#10;Description automatically generated">
            <a:extLst>
              <a:ext uri="{FF2B5EF4-FFF2-40B4-BE49-F238E27FC236}">
                <a16:creationId xmlns:a16="http://schemas.microsoft.com/office/drawing/2014/main" id="{C40ECA48-CDDC-A840-BCB3-E5CA1646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666" y="921674"/>
            <a:ext cx="1517904" cy="11384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5C97C17-9925-5940-A29A-FFE4008C4CEC}"/>
              </a:ext>
            </a:extLst>
          </p:cNvPr>
          <p:cNvGrpSpPr/>
          <p:nvPr/>
        </p:nvGrpSpPr>
        <p:grpSpPr>
          <a:xfrm>
            <a:off x="1903666" y="3208114"/>
            <a:ext cx="1517905" cy="1614463"/>
            <a:chOff x="1825432" y="3950059"/>
            <a:chExt cx="1517905" cy="1614463"/>
          </a:xfrm>
        </p:grpSpPr>
        <p:pic>
          <p:nvPicPr>
            <p:cNvPr id="22" name="Picture 21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B259D359-F0ED-4547-B86F-3C4A67773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43" r="16951" b="4691"/>
            <a:stretch/>
          </p:blipFill>
          <p:spPr>
            <a:xfrm>
              <a:off x="1825432" y="3950060"/>
              <a:ext cx="1517905" cy="1614462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EB833B-B7C8-F246-B054-7B088669B480}"/>
                </a:ext>
              </a:extLst>
            </p:cNvPr>
            <p:cNvCxnSpPr>
              <a:cxnSpLocks/>
            </p:cNvCxnSpPr>
            <p:nvPr/>
          </p:nvCxnSpPr>
          <p:spPr>
            <a:xfrm>
              <a:off x="2799176" y="5505385"/>
              <a:ext cx="48957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08E00D-AB15-FD43-9364-687438E1391C}"/>
                </a:ext>
              </a:extLst>
            </p:cNvPr>
            <p:cNvSpPr txBox="1"/>
            <p:nvPr/>
          </p:nvSpPr>
          <p:spPr>
            <a:xfrm>
              <a:off x="1825433" y="3950059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B0EBCC-DC48-1F4E-8712-3D7ADB47094B}"/>
              </a:ext>
            </a:extLst>
          </p:cNvPr>
          <p:cNvGrpSpPr/>
          <p:nvPr/>
        </p:nvGrpSpPr>
        <p:grpSpPr>
          <a:xfrm>
            <a:off x="3436430" y="3208115"/>
            <a:ext cx="1517904" cy="1614462"/>
            <a:chOff x="3363395" y="3950060"/>
            <a:chExt cx="1517904" cy="1614462"/>
          </a:xfrm>
        </p:grpSpPr>
        <p:pic>
          <p:nvPicPr>
            <p:cNvPr id="9" name="Picture 8" descr="A picture containing star&#10;&#10;Description automatically generated">
              <a:extLst>
                <a:ext uri="{FF2B5EF4-FFF2-40B4-BE49-F238E27FC236}">
                  <a16:creationId xmlns:a16="http://schemas.microsoft.com/office/drawing/2014/main" id="{2325E1F2-C416-0640-BB35-EA61F0FE0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407" t="9415" r="18290" b="7902"/>
            <a:stretch/>
          </p:blipFill>
          <p:spPr>
            <a:xfrm>
              <a:off x="3363395" y="3950060"/>
              <a:ext cx="1517904" cy="1614462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7B46BE0-B312-7C41-8AD3-DF18CC2F17E5}"/>
                </a:ext>
              </a:extLst>
            </p:cNvPr>
            <p:cNvCxnSpPr>
              <a:cxnSpLocks/>
            </p:cNvCxnSpPr>
            <p:nvPr/>
          </p:nvCxnSpPr>
          <p:spPr>
            <a:xfrm>
              <a:off x="4488435" y="5505385"/>
              <a:ext cx="33827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C0DC03-511B-8A4A-A556-0058F9C69820}"/>
              </a:ext>
            </a:extLst>
          </p:cNvPr>
          <p:cNvGrpSpPr/>
          <p:nvPr/>
        </p:nvGrpSpPr>
        <p:grpSpPr>
          <a:xfrm>
            <a:off x="1903666" y="4833262"/>
            <a:ext cx="1517904" cy="1961386"/>
            <a:chOff x="1825432" y="5578136"/>
            <a:chExt cx="1517904" cy="19613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F78E644-E9A3-914A-B006-C47DB0E06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714" r="19245"/>
            <a:stretch/>
          </p:blipFill>
          <p:spPr>
            <a:xfrm>
              <a:off x="1825432" y="5578136"/>
              <a:ext cx="1517904" cy="1961386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7E06D0C-5207-424C-A24B-D90DB168830D}"/>
                </a:ext>
              </a:extLst>
            </p:cNvPr>
            <p:cNvCxnSpPr>
              <a:cxnSpLocks/>
            </p:cNvCxnSpPr>
            <p:nvPr/>
          </p:nvCxnSpPr>
          <p:spPr>
            <a:xfrm>
              <a:off x="2799175" y="7480385"/>
              <a:ext cx="48957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725A8C-CE19-7342-ADB1-A48B94615CC2}"/>
              </a:ext>
            </a:extLst>
          </p:cNvPr>
          <p:cNvGrpSpPr/>
          <p:nvPr/>
        </p:nvGrpSpPr>
        <p:grpSpPr>
          <a:xfrm>
            <a:off x="3436430" y="4833262"/>
            <a:ext cx="1517904" cy="1961386"/>
            <a:chOff x="3363395" y="5578135"/>
            <a:chExt cx="1517904" cy="196138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13E4EC-C3F8-2948-A9A5-6985437688F2}"/>
                </a:ext>
              </a:extLst>
            </p:cNvPr>
            <p:cNvGrpSpPr/>
            <p:nvPr/>
          </p:nvGrpSpPr>
          <p:grpSpPr>
            <a:xfrm>
              <a:off x="3363395" y="5578135"/>
              <a:ext cx="1517904" cy="1961386"/>
              <a:chOff x="3363395" y="5578135"/>
              <a:chExt cx="1517904" cy="1961386"/>
            </a:xfrm>
          </p:grpSpPr>
          <p:pic>
            <p:nvPicPr>
              <p:cNvPr id="13" name="Picture 12" descr="A picture containing star&#10;&#10;Description automatically generated">
                <a:extLst>
                  <a:ext uri="{FF2B5EF4-FFF2-40B4-BE49-F238E27FC236}">
                    <a16:creationId xmlns:a16="http://schemas.microsoft.com/office/drawing/2014/main" id="{04AEA711-B611-3F4E-B6DC-600B28ACE2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117" r="18061"/>
              <a:stretch/>
            </p:blipFill>
            <p:spPr>
              <a:xfrm>
                <a:off x="3363395" y="5578135"/>
                <a:ext cx="1517904" cy="1462869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6E3F015-96C9-8E45-816E-3821E91D5E97}"/>
                  </a:ext>
                </a:extLst>
              </p:cNvPr>
              <p:cNvSpPr/>
              <p:nvPr/>
            </p:nvSpPr>
            <p:spPr>
              <a:xfrm>
                <a:off x="3363395" y="7030171"/>
                <a:ext cx="1517904" cy="50935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Helvetica" pitchFamily="2" charset="0"/>
                </a:endParaRP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E7FF01-39C4-3540-831E-4BA85E3BBFA8}"/>
                </a:ext>
              </a:extLst>
            </p:cNvPr>
            <p:cNvCxnSpPr>
              <a:cxnSpLocks/>
            </p:cNvCxnSpPr>
            <p:nvPr/>
          </p:nvCxnSpPr>
          <p:spPr>
            <a:xfrm>
              <a:off x="4488625" y="7480384"/>
              <a:ext cx="33808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8A8CE45-2645-2349-B491-E46103D26A63}"/>
              </a:ext>
            </a:extLst>
          </p:cNvPr>
          <p:cNvCxnSpPr>
            <a:cxnSpLocks/>
          </p:cNvCxnSpPr>
          <p:nvPr/>
        </p:nvCxnSpPr>
        <p:spPr>
          <a:xfrm>
            <a:off x="4717598" y="2000962"/>
            <a:ext cx="1821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61ADFD5-5B02-714C-BFF7-32A55816B68A}"/>
              </a:ext>
            </a:extLst>
          </p:cNvPr>
          <p:cNvCxnSpPr>
            <a:cxnSpLocks/>
          </p:cNvCxnSpPr>
          <p:nvPr/>
        </p:nvCxnSpPr>
        <p:spPr>
          <a:xfrm>
            <a:off x="3184835" y="2000962"/>
            <a:ext cx="18214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ark, standing, looking, sitting&#10;&#10;Description automatically generated">
            <a:extLst>
              <a:ext uri="{FF2B5EF4-FFF2-40B4-BE49-F238E27FC236}">
                <a16:creationId xmlns:a16="http://schemas.microsoft.com/office/drawing/2014/main" id="{F0677905-D7CC-EA45-88C0-A9BE83370B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230" r="15195" b="10841"/>
          <a:stretch/>
        </p:blipFill>
        <p:spPr>
          <a:xfrm>
            <a:off x="3436430" y="2070784"/>
            <a:ext cx="1517904" cy="11266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E9161D-1569-6448-9BB7-BA7D5B60726C}"/>
              </a:ext>
            </a:extLst>
          </p:cNvPr>
          <p:cNvCxnSpPr>
            <a:cxnSpLocks/>
          </p:cNvCxnSpPr>
          <p:nvPr/>
        </p:nvCxnSpPr>
        <p:spPr>
          <a:xfrm>
            <a:off x="4559667" y="3138292"/>
            <a:ext cx="340079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DF83E666-81B9-9149-B1D3-4072406CF8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35"/>
          <a:stretch/>
        </p:blipFill>
        <p:spPr>
          <a:xfrm>
            <a:off x="1903666" y="2070784"/>
            <a:ext cx="1517904" cy="1126645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EB32B35-BD65-D44D-97C9-084D00987E89}"/>
              </a:ext>
            </a:extLst>
          </p:cNvPr>
          <p:cNvCxnSpPr>
            <a:cxnSpLocks/>
          </p:cNvCxnSpPr>
          <p:nvPr/>
        </p:nvCxnSpPr>
        <p:spPr>
          <a:xfrm>
            <a:off x="2877409" y="3138292"/>
            <a:ext cx="48957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17FFA51-FD7D-D44E-B8B3-E5021C6A7025}"/>
              </a:ext>
            </a:extLst>
          </p:cNvPr>
          <p:cNvSpPr txBox="1"/>
          <p:nvPr/>
        </p:nvSpPr>
        <p:spPr>
          <a:xfrm>
            <a:off x="464233" y="357181"/>
            <a:ext cx="2312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without letters </a:t>
            </a:r>
          </a:p>
        </p:txBody>
      </p:sp>
    </p:spTree>
    <p:extLst>
      <p:ext uri="{BB962C8B-B14F-4D97-AF65-F5344CB8AC3E}">
        <p14:creationId xmlns:p14="http://schemas.microsoft.com/office/powerpoint/2010/main" val="3856018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1444</TotalTime>
  <Words>27</Words>
  <Application>Microsoft Macintosh PowerPoint</Application>
  <PresentationFormat>Letter Paper (8.5x11 in)</PresentationFormat>
  <Paragraphs>15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游ゴシック</vt:lpstr>
      <vt:lpstr>Arial</vt:lpstr>
      <vt:lpstr>Calibri</vt:lpstr>
      <vt:lpstr>Calibri Light</vt:lpstr>
      <vt:lpstr>Helvetica</vt:lpstr>
      <vt:lpstr>Office テーマ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本田　圭司</dc:creator>
  <cp:lastModifiedBy>Roux, Isabelle (NIH/NIDCD) [E]</cp:lastModifiedBy>
  <cp:revision>19</cp:revision>
  <cp:lastPrinted>2020-10-10T07:14:43Z</cp:lastPrinted>
  <dcterms:created xsi:type="dcterms:W3CDTF">2020-08-08T08:29:48Z</dcterms:created>
  <dcterms:modified xsi:type="dcterms:W3CDTF">2024-11-27T22:04:14Z</dcterms:modified>
</cp:coreProperties>
</file>