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A12C4-F146-4F6F-B61F-AAF48A794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0608B8-4641-4F67-AB81-32EB9A61B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27229-01A5-4166-9234-EE712FA30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28A8-E057-43E9-995C-5884DDF4DA90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0BFC6-F8FA-477E-9C75-835AA7CAE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394F3-E22D-44D7-9E60-AB47BA004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BDC3-9A7B-467B-A185-43472BDC34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12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06D9C-09D2-4399-B095-B05E7F794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6D8CA2-FF12-46AF-B6C3-28A9FF497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037C2-C6E9-4398-8CB1-457DA35EA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28A8-E057-43E9-995C-5884DDF4DA90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E01DF-536B-41C3-93F1-3E028172B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7CC16-4DAB-4DE2-8A50-8F901A59F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BDC3-9A7B-467B-A185-43472BDC34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982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506DE1-FC62-4C84-A9DB-7A810F9D07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82ECE-EFA3-49EA-B5BF-22582DB48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6A943-7032-4675-A1B6-83465BBC3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28A8-E057-43E9-995C-5884DDF4DA90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574D9-F44A-4488-AEA3-86011FA57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71EAF-8393-4CF2-8FDB-CFB1AD94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BDC3-9A7B-467B-A185-43472BDC34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196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655CF-8FE9-4850-AB65-1523F2C13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901DC-714F-4771-BB2F-F078AB2B6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544B0-099E-40C6-8D22-31F139418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28A8-E057-43E9-995C-5884DDF4DA90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EC052-2D4E-4210-9479-FFC1B986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DDE29-A814-4F1C-949D-32C5CECAC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BDC3-9A7B-467B-A185-43472BDC34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14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17BC4-0ABA-4E02-A178-925BC4452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930536-698F-4B03-B1CE-2C57A43B5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7A4D5-5548-4EDF-9F5A-62CA18CDD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28A8-E057-43E9-995C-5884DDF4DA90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FF88D-6951-40BA-94E0-1B7F6B5B2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B8E4D-2149-4AF2-880A-C83A1449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BDC3-9A7B-467B-A185-43472BDC34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6534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D7EF3-8BE0-4B39-840F-69E65D6F2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82A09-0439-4FC2-BCAF-3FDEF5E7F1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04E0EB-C157-4C48-80A2-D1E9FF3AA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615650-102C-4699-AF7F-BE67264F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28A8-E057-43E9-995C-5884DDF4DA90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7FF700-DF82-49C6-9E72-0AD144856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C0358-D834-4BEA-B648-5CC551B24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BDC3-9A7B-467B-A185-43472BDC34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733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7E603-CF52-4F77-94C2-D825CFAB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B68425-B126-4F9A-B516-7E42FE1F5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A3F03-ADA8-4B51-B77E-447F18846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8DEE31-765D-4EE5-8C39-E92D7416A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AA337C-3801-45EC-B3C8-A51BD559DF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C262A0-4524-4C86-A077-811EF4C71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28A8-E057-43E9-995C-5884DDF4DA90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84F69-7F51-4BB5-847C-8C753E447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B4F6E9-655B-4D81-8A34-6AC581579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BDC3-9A7B-467B-A185-43472BDC34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032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362D5-B290-463F-964D-D4287D5F7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25F31E-8F56-4E37-BB1C-4DC2C7FD0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28A8-E057-43E9-995C-5884DDF4DA90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82A936-A97D-4E8B-A073-E41F70AC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D5D6C1-62E5-4F3A-8B57-84D5DDC1D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BDC3-9A7B-467B-A185-43472BDC34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1118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9DF3D7-120B-4D71-807B-368B4B7CC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28A8-E057-43E9-995C-5884DDF4DA90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EFD319-FC86-4D9C-9A85-762E2D08C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B53481-70B4-44AA-BE77-30591CEDC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BDC3-9A7B-467B-A185-43472BDC34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5278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6A280-9279-44B9-B4C1-1A5360E73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A616E-E46A-40BF-AC67-58107F413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FF73FA-157F-4C5D-A0CA-38C6AC9BC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AEAC8-07A9-4FF2-8E0D-BAEBFABC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28A8-E057-43E9-995C-5884DDF4DA90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BB207-FFEB-480D-85EB-540432969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96205E-A7F6-4B83-BC57-6DE231A7F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BDC3-9A7B-467B-A185-43472BDC34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2071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D8EEB-652C-4F60-A995-C019947A0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2117FB-151B-4CB1-9DAE-B70340571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F9928-F0B0-4EED-B04A-27A6BAD7F2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4CB53D-9B68-4628-A03D-E441145BE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28A8-E057-43E9-995C-5884DDF4DA90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4EDA94-EE52-4553-854A-FD6FE9F10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010D52-6ED1-4181-80CA-6F194915A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BDC3-9A7B-467B-A185-43472BDC34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176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335CC1-AE87-49E8-AB21-582605B89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043440-9CCE-438B-8F35-64828A9EA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D51F0-7723-41C7-8E16-0FB2B1ADF4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228A8-E057-43E9-995C-5884DDF4DA90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32ADD-1C75-42A2-B1F7-E2BA44A270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1154C-C956-4334-941B-A4E9E896CD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0BDC3-9A7B-467B-A185-43472BDC348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7915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190D49F-ED42-4A18-906E-3E1FBAB27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0631" y="1002581"/>
            <a:ext cx="5730737" cy="4852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890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Dijke, P. ten (CCB)</dc:creator>
  <cp:lastModifiedBy>Dijke, P. ten (CCB)</cp:lastModifiedBy>
  <cp:revision>1</cp:revision>
  <dcterms:created xsi:type="dcterms:W3CDTF">2021-01-04T16:53:42Z</dcterms:created>
  <dcterms:modified xsi:type="dcterms:W3CDTF">2021-01-04T16:54:06Z</dcterms:modified>
</cp:coreProperties>
</file>