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4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3AB6F-300F-484B-9B57-80C620744D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ACB6D3-0D2C-4618-9BFB-63BF413D9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1074E6-F24F-428E-A9F7-9DC7FDEED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3226D-F065-43A8-8DC7-CD75CA7D9069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3D435-AEE7-4ADB-9D81-0AFC2466E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201AD-BC80-4F57-84BC-A63DC7F94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057E-F360-4584-BEF8-12F125A9B9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8335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20CB0-DC97-4610-8129-16D65D908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ADFF4F-B72D-40EB-A57B-2EA7678F3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657AD-F2E9-4633-8DCC-8CA169ABC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3226D-F065-43A8-8DC7-CD75CA7D9069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7C154-F321-4638-9EAC-EDB57E67F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2EABC0-40F2-492F-90C3-1E4C93DA1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057E-F360-4584-BEF8-12F125A9B9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2605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CC4406-EBEE-49EA-9CC0-9B5CA8E947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4613BC-3A8A-4D3E-99B9-320EA6E9F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24DFEB-AAEC-4097-8EF6-356A7DC7C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3226D-F065-43A8-8DC7-CD75CA7D9069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35FEC-CE98-449E-A957-BF969BE9E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2CB29-CEDF-400F-8278-395E6E132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057E-F360-4584-BEF8-12F125A9B9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1705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1169C-D686-4F0A-90AC-3F0E37D47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1496C-8EE3-451A-B23A-9A0F406DA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2A406E-37E8-45E8-A758-6CA6F22B5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3226D-F065-43A8-8DC7-CD75CA7D9069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84A9A-C536-465A-9AE6-14D1679C4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E36ED-8E36-495A-AE44-A79E2027F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057E-F360-4584-BEF8-12F125A9B9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277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91803-E217-4BDD-976C-F2A05E4BB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AABB9B-1FEF-4458-ACDF-E3FA400AD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B60CB0-41BD-4ACB-B10E-380639D38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3226D-F065-43A8-8DC7-CD75CA7D9069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DF07BC-640C-4276-9351-CB0C6AEDD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E0E46-BDFD-4A5E-8694-3468854D1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057E-F360-4584-BEF8-12F125A9B9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195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AFBD7-B4C4-4DD1-8F5A-1BFC24BCF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70222-0277-410B-BC0D-D312A42975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AD581B-7DFB-4CE4-90BE-4A7DCA5FD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85DA98-1655-49DC-823D-099A71644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3226D-F065-43A8-8DC7-CD75CA7D9069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89D206-7458-4921-85D3-50C6FD7F4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63D456-E11C-473B-AB1E-542910E24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057E-F360-4584-BEF8-12F125A9B9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952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024A4-3145-4E36-B854-66632E250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6D9515-8737-4E9D-8D0B-2B102F128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D83207-35FF-455E-9533-37C61D3407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A1A440-4497-4845-88D4-F46C2E3063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C6ED81-5FD6-499B-BDBD-F0418EBF46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ED231A-93FD-4F84-B612-E7BFE1FA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3226D-F065-43A8-8DC7-CD75CA7D9069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C42415-6972-4153-B0E4-9A25C6A1E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7D68F6-BD26-4630-8BF2-64462C1EA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057E-F360-4584-BEF8-12F125A9B9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0740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A253-175A-487A-9B22-42564D470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9407B4-5124-42D9-AD1C-EFAC017A1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3226D-F065-43A8-8DC7-CD75CA7D9069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58047B-BF4F-49E9-9013-C18A22DD0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7F7424-8837-42DE-B022-85A84BCA1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057E-F360-4584-BEF8-12F125A9B9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5757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DB2E09-0F8F-47F1-ADF2-5B9654AB3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3226D-F065-43A8-8DC7-CD75CA7D9069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0C907A-C73C-436C-9C05-142C71AEE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FB5CB5-F8DC-40E2-A790-826344EC0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057E-F360-4584-BEF8-12F125A9B9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1904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FB806-2130-40EA-ABA6-F3E228017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1745E-88CA-44E7-8553-A3D81DB2A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FB13FA-CD10-4D37-BE97-CC14A079EB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1B4BCC-965D-4091-9EC9-6920467EB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3226D-F065-43A8-8DC7-CD75CA7D9069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61E5BF-45B6-4D57-9FC3-D5915487E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90BA3D-D36D-4A7F-9D80-2844D5394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057E-F360-4584-BEF8-12F125A9B9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2517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61B3F-9175-4F4F-9658-7352B2720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6C088F-A704-4F7D-8913-810702297D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A558DD-B0D9-4499-B563-B2646ECB16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7F9148-91A2-4647-8445-6EDD76009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3226D-F065-43A8-8DC7-CD75CA7D9069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801EBC-892A-49CD-9C47-E2DF33096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B1B38C-578C-4665-8B1B-BE09B445E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057E-F360-4584-BEF8-12F125A9B9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7536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B39DC0-1CCE-4078-8FDC-60E2EA908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A8058A-5F68-4BD0-AE8E-496C3815A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213DA-1D09-43FA-B52B-DF231CCDC0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3226D-F065-43A8-8DC7-CD75CA7D9069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CF986-7811-41FB-9D90-E7FCE0F960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0DF12-815E-49F4-8A3C-88B87B21C2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C057E-F360-4584-BEF8-12F125A9B9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9579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47C7D87-7F5F-45FE-BF6D-B9C316D8EA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2630" y="642886"/>
            <a:ext cx="4846740" cy="5572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807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Dijke, P. ten (CCB)</dc:creator>
  <cp:lastModifiedBy>Dijke, P. ten (CCB)</cp:lastModifiedBy>
  <cp:revision>1</cp:revision>
  <dcterms:created xsi:type="dcterms:W3CDTF">2021-01-04T16:52:59Z</dcterms:created>
  <dcterms:modified xsi:type="dcterms:W3CDTF">2021-01-04T16:53:17Z</dcterms:modified>
</cp:coreProperties>
</file>