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9A2CF-DF58-4497-A744-EC4FADE5AC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8790D4-B201-4752-B996-EB28B036C5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DF2B5-E26D-4F92-8250-E4A60C384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857D-0ED5-4C32-BBA3-5A516B499F28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0009D-69FF-465A-8B0E-00B0A4BD7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7F322-7321-4EB2-B57A-345AFB433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B497E-DC9E-4CC2-AEDA-E67FFFF150D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3373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89CDD-FA21-420A-A67B-1D3001F97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1E799A-0CCA-4D1E-B5BB-FA737A458D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3F54C-ACF0-4EC7-A98E-9CFAE49A3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857D-0ED5-4C32-BBA3-5A516B499F28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AF20AB-8E85-4912-93C5-FDB8F0B3E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F27B6-36D8-4AFA-A607-78764BD35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B497E-DC9E-4CC2-AEDA-E67FFFF150D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6333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E80D63-A2F2-4434-B813-CA99786BB4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8A4073-7864-40F4-8AA1-CACC40B2BA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03E05-8764-42E7-AA47-F6B64BB62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857D-0ED5-4C32-BBA3-5A516B499F28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FE192-4CAA-4A4D-8056-673671B41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26297-799B-421E-B506-31A39A28E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B497E-DC9E-4CC2-AEDA-E67FFFF150D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6668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711A4-B6DB-4FFD-B21F-5939F2DAE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229BE-4BFB-455C-B7E9-16E25947F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9CC6D-8454-4E76-A4D6-BCB7D97F1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857D-0ED5-4C32-BBA3-5A516B499F28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19C3E-310C-4879-A62A-EC7DAF889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B58B7C-CE29-4636-A0CA-999941B00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B497E-DC9E-4CC2-AEDA-E67FFFF150D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7650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8DA46-2F24-4F42-A608-DB32033C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38AE53-FD01-4EB7-BE0B-6C3FA1696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6BAAB-FA0A-4F5D-88F0-87434E3CC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857D-0ED5-4C32-BBA3-5A516B499F28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7B482-4F41-4819-9A40-6ED4C551B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4E187-E885-4E88-A83B-781671F31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B497E-DC9E-4CC2-AEDA-E67FFFF150D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7956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3C39-983A-4DC2-A621-4F7CAE007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89736-DF4E-4515-9F16-9F4DA5BD35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95F977-9462-4D56-A9B1-A35D88CB70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887052-76B8-46A9-AE2E-B23E0F623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857D-0ED5-4C32-BBA3-5A516B499F28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F64D3A-C3D0-4920-B5CD-F2F600BC9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B614DB-EC26-4322-84C6-EE58B5652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B497E-DC9E-4CC2-AEDA-E67FFFF150D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854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498B1-E5C2-4BCE-B9B8-23C49E1C5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CCFB1-B503-4DF8-A4C4-C5214AA93D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88E2C2-F615-4B38-863F-8309B94831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76AB36-C38D-4637-AEE0-156A8086D5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E49CEF-E65E-4DCE-8FD0-C43CCF2599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585CFA-EB2F-4DCA-8B6C-BA2F6B208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857D-0ED5-4C32-BBA3-5A516B499F28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E9599A-1038-44EE-9AD8-DFD69FB33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A9E7BE-F208-48E2-BFEE-27C21D70A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B497E-DC9E-4CC2-AEDA-E67FFFF150D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1589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14B32-B021-4E43-AA15-A08FC7D93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840B8C-07A4-414C-8E6E-8B0FCC19C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857D-0ED5-4C32-BBA3-5A516B499F28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F6D242-B486-406D-AEAB-B43A750E6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ABE1F4-23C8-4146-9124-ADC930C0B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B497E-DC9E-4CC2-AEDA-E67FFFF150D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7025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2F302A-0FE8-4BF6-8AB1-FCF9135AA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857D-0ED5-4C32-BBA3-5A516B499F28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1B6E43-EB6F-47D6-A57C-E33EB8710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94691F-D160-45DB-B0A7-BF9681261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B497E-DC9E-4CC2-AEDA-E67FFFF150D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483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4D93D-0655-404B-BA55-0F2B5735C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A0717-1169-4F53-87FF-913DD0524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C4BE53-51B6-473A-957C-6A4EF4C60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0C9D7-709F-42BE-BE82-7242759FF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857D-0ED5-4C32-BBA3-5A516B499F28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F0313A-8CF3-4216-8B50-3CBE471DD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A00749-D691-4670-97F6-049AEA8CD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B497E-DC9E-4CC2-AEDA-E67FFFF150D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6046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01944-0836-4150-B087-89086E6D3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48B41E-90BE-42AD-8AF8-975EC17447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5735C5-7C90-42A1-9D04-A20E1F231E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BA600-1C3F-443F-9077-B9AF147D2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857D-0ED5-4C32-BBA3-5A516B499F28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D396F8-9C83-4734-9A5F-3D9141B47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9BC51F-754A-42E2-A459-D951AB773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B497E-DC9E-4CC2-AEDA-E67FFFF150D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744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E42E91-6E2C-4402-A640-7C2DED4B6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989C9-7AD4-4438-AA38-EC7D15F7E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D3BC2-B7A3-4D77-BB99-F82B620C03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F857D-0ED5-4C32-BBA3-5A516B499F28}" type="datetimeFigureOut">
              <a:rPr lang="nl-NL" smtClean="0"/>
              <a:t>04-01-2021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C0F21A-5599-42A1-96A8-01959FD1AB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C7005-9EE9-43B6-857D-A43D4DC793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B497E-DC9E-4CC2-AEDA-E67FFFF150D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7480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1F97FCD-F1D2-4234-954C-97B8323653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2686" y="0"/>
            <a:ext cx="38666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743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Dijke, P. ten (CCB)</dc:creator>
  <cp:lastModifiedBy>Dijke, P. ten (CCB)</cp:lastModifiedBy>
  <cp:revision>1</cp:revision>
  <dcterms:created xsi:type="dcterms:W3CDTF">2021-01-04T16:50:40Z</dcterms:created>
  <dcterms:modified xsi:type="dcterms:W3CDTF">2021-01-04T16:52:37Z</dcterms:modified>
</cp:coreProperties>
</file>