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60" r:id="rId3"/>
    <p:sldId id="273" r:id="rId4"/>
    <p:sldId id="274" r:id="rId5"/>
    <p:sldId id="275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3" autoAdjust="0"/>
    <p:restoredTop sz="94660"/>
  </p:normalViewPr>
  <p:slideViewPr>
    <p:cSldViewPr>
      <p:cViewPr varScale="1">
        <p:scale>
          <a:sx n="84" d="100"/>
          <a:sy n="84" d="100"/>
        </p:scale>
        <p:origin x="3210" y="102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om-file.ad.uab.edu\uro\Bioenergetics_Study\Parveen\Dietary%20Oxalate%20Study\Nanosight\CaP%20n%20CaOx%20Ox%2056%20Nanosight\CaP%200.05mM%20flou4%20F2%20072518%202018-07-26%2016-05-27-ExperimentSummar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om-file.ad.uab.edu\uro\Bioenergetics_Study\Parveen\Dietary%20Oxalate%20Study\Nanosight\CaP%20n%20CaOx%20Ox%2056%20Nanosight\CaOX%200.05mM%20flou4%20F2%20072518%202018-07-26%2015-29-16-ExperimentSummary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om-file.ad.uab.edu\uro\Bioenergetics_Study\Parveen\Dietary%20Oxalate%20Study\Nanosight\092618%20technical%20rep%20acid\Ox%2031.2%20flou4-AM%20acid%20F5%20III%20092618%202018-09-26%2018-01-48-ExperimentSum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om-file.ad.uab.edu\uro\Bioenergetics_Study\Parveen\Dietary%20Oxalate%20Study\Nanosight\092618%20technical%20rep%20acid\Ox%2031.2%20flou4-AM%20F2%20I%20092618%202018-09-26%2016-37-41-ExperimentSummar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om-file.ad.uab.edu\uro\Bioenergetics_Study\Parveen\Dietary%20Oxalate%20Study\Nanosight\092618%20technical%20rep%20acid\Ox%2031.1%20flou4-AM%20F2%20I%20092618%202018-09-26%2015-39-26-ExperimentSummar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CaP</a:t>
            </a:r>
            <a:r>
              <a:rPr 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52049929805285955"/>
          <c:y val="6.03864734299516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951818522684666"/>
          <c:y val="5.6245482901593813E-2"/>
          <c:w val="0.72649387576552926"/>
          <c:h val="0.7454577009395564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'CaP 0.05mM 072518'!$F$4</c:f>
              <c:strCache>
                <c:ptCount val="1"/>
                <c:pt idx="0">
                  <c:v>Concentration average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'CaP 0.05mM 072518'!$G$5:$G$38</c:f>
                <c:numCache>
                  <c:formatCode>General</c:formatCode>
                  <c:ptCount val="34"/>
                  <c:pt idx="0">
                    <c:v>4505.8</c:v>
                  </c:pt>
                  <c:pt idx="1">
                    <c:v>4581140.5999999996</c:v>
                  </c:pt>
                  <c:pt idx="2">
                    <c:v>3900643.7</c:v>
                  </c:pt>
                  <c:pt idx="3">
                    <c:v>4412063.5999999996</c:v>
                  </c:pt>
                  <c:pt idx="4">
                    <c:v>271955.09999999998</c:v>
                  </c:pt>
                  <c:pt idx="5">
                    <c:v>5459844.5</c:v>
                  </c:pt>
                  <c:pt idx="6">
                    <c:v>14480347.800000001</c:v>
                  </c:pt>
                  <c:pt idx="7">
                    <c:v>15063632.1</c:v>
                  </c:pt>
                  <c:pt idx="8">
                    <c:v>10287515.800000001</c:v>
                  </c:pt>
                  <c:pt idx="9">
                    <c:v>6593910.7999999998</c:v>
                  </c:pt>
                  <c:pt idx="10">
                    <c:v>18696400.5</c:v>
                  </c:pt>
                  <c:pt idx="11">
                    <c:v>17860775.100000001</c:v>
                  </c:pt>
                  <c:pt idx="12">
                    <c:v>10623678.4</c:v>
                  </c:pt>
                  <c:pt idx="13">
                    <c:v>4200926.3</c:v>
                  </c:pt>
                  <c:pt idx="14">
                    <c:v>15618254.4</c:v>
                  </c:pt>
                  <c:pt idx="15">
                    <c:v>24789544.399999999</c:v>
                  </c:pt>
                  <c:pt idx="16">
                    <c:v>11256781.199999999</c:v>
                  </c:pt>
                  <c:pt idx="17">
                    <c:v>7616630.2000000002</c:v>
                  </c:pt>
                  <c:pt idx="18">
                    <c:v>8761572.3000000007</c:v>
                  </c:pt>
                  <c:pt idx="19">
                    <c:v>6082153.7999999998</c:v>
                  </c:pt>
                  <c:pt idx="20">
                    <c:v>3736539.7</c:v>
                  </c:pt>
                  <c:pt idx="21">
                    <c:v>2393297.2000000002</c:v>
                  </c:pt>
                  <c:pt idx="22">
                    <c:v>1637532.2</c:v>
                  </c:pt>
                  <c:pt idx="23">
                    <c:v>814257.7</c:v>
                  </c:pt>
                  <c:pt idx="24">
                    <c:v>604796.19999999995</c:v>
                  </c:pt>
                  <c:pt idx="25">
                    <c:v>1688150.6</c:v>
                  </c:pt>
                  <c:pt idx="26">
                    <c:v>1801378.3</c:v>
                  </c:pt>
                  <c:pt idx="27">
                    <c:v>1332407.3999999999</c:v>
                  </c:pt>
                  <c:pt idx="28">
                    <c:v>895189.2</c:v>
                  </c:pt>
                  <c:pt idx="29">
                    <c:v>550510.4</c:v>
                  </c:pt>
                  <c:pt idx="30">
                    <c:v>255826.9</c:v>
                  </c:pt>
                  <c:pt idx="31">
                    <c:v>67761.399999999994</c:v>
                  </c:pt>
                  <c:pt idx="32">
                    <c:v>8592.2000000000007</c:v>
                  </c:pt>
                  <c:pt idx="33">
                    <c:v>557.70000000000005</c:v>
                  </c:pt>
                </c:numCache>
              </c:numRef>
            </c:plus>
            <c:minus>
              <c:numRef>
                <c:f>'CaP 0.05mM 072518'!$G$5:$G$38</c:f>
                <c:numCache>
                  <c:formatCode>General</c:formatCode>
                  <c:ptCount val="34"/>
                  <c:pt idx="0">
                    <c:v>4505.8</c:v>
                  </c:pt>
                  <c:pt idx="1">
                    <c:v>4581140.5999999996</c:v>
                  </c:pt>
                  <c:pt idx="2">
                    <c:v>3900643.7</c:v>
                  </c:pt>
                  <c:pt idx="3">
                    <c:v>4412063.5999999996</c:v>
                  </c:pt>
                  <c:pt idx="4">
                    <c:v>271955.09999999998</c:v>
                  </c:pt>
                  <c:pt idx="5">
                    <c:v>5459844.5</c:v>
                  </c:pt>
                  <c:pt idx="6">
                    <c:v>14480347.800000001</c:v>
                  </c:pt>
                  <c:pt idx="7">
                    <c:v>15063632.1</c:v>
                  </c:pt>
                  <c:pt idx="8">
                    <c:v>10287515.800000001</c:v>
                  </c:pt>
                  <c:pt idx="9">
                    <c:v>6593910.7999999998</c:v>
                  </c:pt>
                  <c:pt idx="10">
                    <c:v>18696400.5</c:v>
                  </c:pt>
                  <c:pt idx="11">
                    <c:v>17860775.100000001</c:v>
                  </c:pt>
                  <c:pt idx="12">
                    <c:v>10623678.4</c:v>
                  </c:pt>
                  <c:pt idx="13">
                    <c:v>4200926.3</c:v>
                  </c:pt>
                  <c:pt idx="14">
                    <c:v>15618254.4</c:v>
                  </c:pt>
                  <c:pt idx="15">
                    <c:v>24789544.399999999</c:v>
                  </c:pt>
                  <c:pt idx="16">
                    <c:v>11256781.199999999</c:v>
                  </c:pt>
                  <c:pt idx="17">
                    <c:v>7616630.2000000002</c:v>
                  </c:pt>
                  <c:pt idx="18">
                    <c:v>8761572.3000000007</c:v>
                  </c:pt>
                  <c:pt idx="19">
                    <c:v>6082153.7999999998</c:v>
                  </c:pt>
                  <c:pt idx="20">
                    <c:v>3736539.7</c:v>
                  </c:pt>
                  <c:pt idx="21">
                    <c:v>2393297.2000000002</c:v>
                  </c:pt>
                  <c:pt idx="22">
                    <c:v>1637532.2</c:v>
                  </c:pt>
                  <c:pt idx="23">
                    <c:v>814257.7</c:v>
                  </c:pt>
                  <c:pt idx="24">
                    <c:v>604796.19999999995</c:v>
                  </c:pt>
                  <c:pt idx="25">
                    <c:v>1688150.6</c:v>
                  </c:pt>
                  <c:pt idx="26">
                    <c:v>1801378.3</c:v>
                  </c:pt>
                  <c:pt idx="27">
                    <c:v>1332407.3999999999</c:v>
                  </c:pt>
                  <c:pt idx="28">
                    <c:v>895189.2</c:v>
                  </c:pt>
                  <c:pt idx="29">
                    <c:v>550510.4</c:v>
                  </c:pt>
                  <c:pt idx="30">
                    <c:v>255826.9</c:v>
                  </c:pt>
                  <c:pt idx="31">
                    <c:v>67761.399999999994</c:v>
                  </c:pt>
                  <c:pt idx="32">
                    <c:v>8592.2000000000007</c:v>
                  </c:pt>
                  <c:pt idx="33">
                    <c:v>557.70000000000005</c:v>
                  </c:pt>
                </c:numCache>
              </c:numRef>
            </c:minus>
            <c:spPr>
              <a:ln>
                <a:solidFill>
                  <a:srgbClr val="C00000"/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'CaP 0.05mM 072518'!$B$5:$B$38</c:f>
              <c:numCache>
                <c:formatCode>General</c:formatCode>
                <c:ptCount val="34"/>
                <c:pt idx="0">
                  <c:v>25</c:v>
                </c:pt>
                <c:pt idx="1">
                  <c:v>35</c:v>
                </c:pt>
                <c:pt idx="2">
                  <c:v>45</c:v>
                </c:pt>
                <c:pt idx="3">
                  <c:v>55</c:v>
                </c:pt>
                <c:pt idx="4">
                  <c:v>65</c:v>
                </c:pt>
                <c:pt idx="5">
                  <c:v>75</c:v>
                </c:pt>
                <c:pt idx="6">
                  <c:v>85</c:v>
                </c:pt>
                <c:pt idx="7">
                  <c:v>95</c:v>
                </c:pt>
                <c:pt idx="8">
                  <c:v>105</c:v>
                </c:pt>
                <c:pt idx="9">
                  <c:v>115</c:v>
                </c:pt>
                <c:pt idx="10">
                  <c:v>125</c:v>
                </c:pt>
                <c:pt idx="11">
                  <c:v>135</c:v>
                </c:pt>
                <c:pt idx="12">
                  <c:v>145</c:v>
                </c:pt>
                <c:pt idx="13">
                  <c:v>155</c:v>
                </c:pt>
                <c:pt idx="14">
                  <c:v>165</c:v>
                </c:pt>
                <c:pt idx="15">
                  <c:v>175</c:v>
                </c:pt>
                <c:pt idx="16">
                  <c:v>185</c:v>
                </c:pt>
                <c:pt idx="17">
                  <c:v>195</c:v>
                </c:pt>
                <c:pt idx="18">
                  <c:v>205</c:v>
                </c:pt>
                <c:pt idx="19">
                  <c:v>215</c:v>
                </c:pt>
                <c:pt idx="20">
                  <c:v>225</c:v>
                </c:pt>
                <c:pt idx="21">
                  <c:v>235</c:v>
                </c:pt>
                <c:pt idx="22">
                  <c:v>245</c:v>
                </c:pt>
                <c:pt idx="23">
                  <c:v>255</c:v>
                </c:pt>
                <c:pt idx="24">
                  <c:v>265</c:v>
                </c:pt>
                <c:pt idx="25">
                  <c:v>275</c:v>
                </c:pt>
                <c:pt idx="26">
                  <c:v>285</c:v>
                </c:pt>
                <c:pt idx="27">
                  <c:v>295</c:v>
                </c:pt>
                <c:pt idx="28">
                  <c:v>305</c:v>
                </c:pt>
                <c:pt idx="29">
                  <c:v>315</c:v>
                </c:pt>
                <c:pt idx="30">
                  <c:v>325</c:v>
                </c:pt>
                <c:pt idx="31">
                  <c:v>335</c:v>
                </c:pt>
                <c:pt idx="32">
                  <c:v>345</c:v>
                </c:pt>
                <c:pt idx="33">
                  <c:v>355</c:v>
                </c:pt>
              </c:numCache>
            </c:numRef>
          </c:xVal>
          <c:yVal>
            <c:numRef>
              <c:f>'CaP 0.05mM 072518'!$F$5:$F$38</c:f>
              <c:numCache>
                <c:formatCode>General</c:formatCode>
                <c:ptCount val="34"/>
                <c:pt idx="0">
                  <c:v>10044.9</c:v>
                </c:pt>
                <c:pt idx="1">
                  <c:v>10794507.800000001</c:v>
                </c:pt>
                <c:pt idx="2">
                  <c:v>13505736.800000001</c:v>
                </c:pt>
                <c:pt idx="3">
                  <c:v>13650234.699999999</c:v>
                </c:pt>
                <c:pt idx="4">
                  <c:v>19740190.699999999</c:v>
                </c:pt>
                <c:pt idx="5">
                  <c:v>35226366.799999997</c:v>
                </c:pt>
                <c:pt idx="6">
                  <c:v>75272619.599999994</c:v>
                </c:pt>
                <c:pt idx="7">
                  <c:v>121876256.90000001</c:v>
                </c:pt>
                <c:pt idx="8">
                  <c:v>145792709.59999999</c:v>
                </c:pt>
                <c:pt idx="9">
                  <c:v>173021491</c:v>
                </c:pt>
                <c:pt idx="10">
                  <c:v>216934745</c:v>
                </c:pt>
                <c:pt idx="11">
                  <c:v>255060434.90000001</c:v>
                </c:pt>
                <c:pt idx="12">
                  <c:v>261240174.90000001</c:v>
                </c:pt>
                <c:pt idx="13">
                  <c:v>241302435.69999999</c:v>
                </c:pt>
                <c:pt idx="14">
                  <c:v>214399023.90000001</c:v>
                </c:pt>
                <c:pt idx="15">
                  <c:v>175777625.5</c:v>
                </c:pt>
                <c:pt idx="16">
                  <c:v>114771017.59999999</c:v>
                </c:pt>
                <c:pt idx="17">
                  <c:v>58957340.799999997</c:v>
                </c:pt>
                <c:pt idx="18">
                  <c:v>28076862.300000001</c:v>
                </c:pt>
                <c:pt idx="19">
                  <c:v>14325829.199999999</c:v>
                </c:pt>
                <c:pt idx="20">
                  <c:v>8132081.2000000002</c:v>
                </c:pt>
                <c:pt idx="21">
                  <c:v>5161131.7</c:v>
                </c:pt>
                <c:pt idx="22">
                  <c:v>3659130.7</c:v>
                </c:pt>
                <c:pt idx="23">
                  <c:v>2892580.4</c:v>
                </c:pt>
                <c:pt idx="24">
                  <c:v>2744729.1</c:v>
                </c:pt>
                <c:pt idx="25">
                  <c:v>2912353.6</c:v>
                </c:pt>
                <c:pt idx="26">
                  <c:v>2683855.2000000002</c:v>
                </c:pt>
                <c:pt idx="27">
                  <c:v>2117135.4</c:v>
                </c:pt>
                <c:pt idx="28">
                  <c:v>1507104.8</c:v>
                </c:pt>
                <c:pt idx="29">
                  <c:v>882075.4</c:v>
                </c:pt>
                <c:pt idx="30">
                  <c:v>354602.1</c:v>
                </c:pt>
                <c:pt idx="31">
                  <c:v>81175</c:v>
                </c:pt>
                <c:pt idx="32">
                  <c:v>9369.7999999999993</c:v>
                </c:pt>
                <c:pt idx="33">
                  <c:v>577.5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98B-42B7-9D0E-4FFDF2132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3558656"/>
        <c:axId val="243559232"/>
      </c:scatterChart>
      <c:valAx>
        <c:axId val="243558656"/>
        <c:scaling>
          <c:orientation val="minMax"/>
          <c:max val="600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Size (nm)</a:t>
                </a:r>
              </a:p>
            </c:rich>
          </c:tx>
          <c:layout>
            <c:manualLayout>
              <c:xMode val="edge"/>
              <c:yMode val="edge"/>
              <c:x val="0.44084142607174109"/>
              <c:y val="0.9296062992125984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43559232"/>
        <c:crosses val="autoZero"/>
        <c:crossBetween val="midCat"/>
        <c:majorUnit val="100"/>
      </c:valAx>
      <c:valAx>
        <c:axId val="243559232"/>
        <c:scaling>
          <c:orientation val="minMax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43558656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7.7519379844961239E-3"/>
                <c:y val="0.17339524135570011"/>
              </c:manualLayout>
            </c:layout>
            <c:tx>
              <c:rich>
                <a:bodyPr/>
                <a:lstStyle/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1" i="0" baseline="0" dirty="0" smtClean="0">
                      <a:effectLst/>
                    </a:rPr>
                    <a:t>Concentration</a:t>
                  </a:r>
                  <a:endParaRPr lang="en-US" sz="1100" dirty="0" smtClean="0">
                    <a:effectLst/>
                  </a:endParaRPr>
                </a:p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0" i="0" baseline="0" dirty="0" smtClean="0">
                      <a:effectLst/>
                    </a:rPr>
                    <a:t>(10</a:t>
                  </a:r>
                  <a:r>
                    <a:rPr lang="en-US" sz="1100" b="0" i="0" baseline="30000" dirty="0" smtClean="0">
                      <a:effectLst/>
                    </a:rPr>
                    <a:t>6</a:t>
                  </a:r>
                  <a:r>
                    <a:rPr lang="en-US" sz="1100" b="0" i="0" baseline="0" dirty="0" smtClean="0">
                      <a:effectLst/>
                    </a:rPr>
                    <a:t> Particles/ml)</a:t>
                  </a:r>
                  <a:endParaRPr lang="en-US" sz="1100" dirty="0">
                    <a:effectLst/>
                  </a:endParaRPr>
                </a:p>
              </c:rich>
            </c:tx>
          </c:dispUnitsLbl>
        </c:dispUnits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CaOx</a:t>
            </a:r>
            <a:r>
              <a:rPr lang="en-US" sz="1400" baseline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5032420947381577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951818522684666"/>
          <c:y val="5.6245482901593813E-2"/>
          <c:w val="0.72649387576552926"/>
          <c:h val="0.7454577009395564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'CaOx 0.05mM 072518'!$F$4</c:f>
              <c:strCache>
                <c:ptCount val="1"/>
                <c:pt idx="0">
                  <c:v>Concentration average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'CaOx 0.05mM 072518'!$G$5:$G$43</c:f>
                <c:numCache>
                  <c:formatCode>General</c:formatCode>
                  <c:ptCount val="39"/>
                  <c:pt idx="0">
                    <c:v>894.4</c:v>
                  </c:pt>
                  <c:pt idx="1">
                    <c:v>211633.5</c:v>
                  </c:pt>
                  <c:pt idx="2">
                    <c:v>1729111.8</c:v>
                  </c:pt>
                  <c:pt idx="3">
                    <c:v>1845225.8</c:v>
                  </c:pt>
                  <c:pt idx="4">
                    <c:v>1599452.9</c:v>
                  </c:pt>
                  <c:pt idx="5">
                    <c:v>1710812</c:v>
                  </c:pt>
                  <c:pt idx="6">
                    <c:v>1558626.4</c:v>
                  </c:pt>
                  <c:pt idx="7">
                    <c:v>1164813.3999999999</c:v>
                  </c:pt>
                  <c:pt idx="8">
                    <c:v>2185031.2000000002</c:v>
                  </c:pt>
                  <c:pt idx="9">
                    <c:v>7429032.2000000002</c:v>
                  </c:pt>
                  <c:pt idx="10">
                    <c:v>12402995.6</c:v>
                  </c:pt>
                  <c:pt idx="11">
                    <c:v>9282301.4000000004</c:v>
                  </c:pt>
                  <c:pt idx="12">
                    <c:v>3535198.8</c:v>
                  </c:pt>
                  <c:pt idx="13">
                    <c:v>4246051.0999999996</c:v>
                  </c:pt>
                  <c:pt idx="14">
                    <c:v>3735884.8</c:v>
                  </c:pt>
                  <c:pt idx="15">
                    <c:v>7230106</c:v>
                  </c:pt>
                  <c:pt idx="16">
                    <c:v>8565108</c:v>
                  </c:pt>
                  <c:pt idx="17">
                    <c:v>5033614.5999999996</c:v>
                  </c:pt>
                  <c:pt idx="18">
                    <c:v>1517190.3</c:v>
                  </c:pt>
                  <c:pt idx="19">
                    <c:v>4525924.8</c:v>
                  </c:pt>
                  <c:pt idx="20">
                    <c:v>3948822.4</c:v>
                  </c:pt>
                  <c:pt idx="21">
                    <c:v>1893294.6</c:v>
                  </c:pt>
                  <c:pt idx="22">
                    <c:v>894576.6</c:v>
                  </c:pt>
                  <c:pt idx="23">
                    <c:v>1178529.6000000001</c:v>
                  </c:pt>
                  <c:pt idx="24">
                    <c:v>1514329.7</c:v>
                  </c:pt>
                  <c:pt idx="25">
                    <c:v>1622199.5</c:v>
                  </c:pt>
                  <c:pt idx="26">
                    <c:v>1453813.5</c:v>
                  </c:pt>
                  <c:pt idx="27">
                    <c:v>1050099.2</c:v>
                  </c:pt>
                  <c:pt idx="28">
                    <c:v>586476.6</c:v>
                  </c:pt>
                  <c:pt idx="29">
                    <c:v>250374.7</c:v>
                  </c:pt>
                  <c:pt idx="30">
                    <c:v>83973.4</c:v>
                  </c:pt>
                  <c:pt idx="31">
                    <c:v>23420.5</c:v>
                  </c:pt>
                  <c:pt idx="32">
                    <c:v>5781.2</c:v>
                  </c:pt>
                  <c:pt idx="33">
                    <c:v>1305.4000000000001</c:v>
                  </c:pt>
                  <c:pt idx="34">
                    <c:v>557.5</c:v>
                  </c:pt>
                  <c:pt idx="35">
                    <c:v>780.3</c:v>
                  </c:pt>
                  <c:pt idx="36">
                    <c:v>1026.0999999999999</c:v>
                  </c:pt>
                  <c:pt idx="37">
                    <c:v>1207.8</c:v>
                  </c:pt>
                  <c:pt idx="38">
                    <c:v>1257</c:v>
                  </c:pt>
                </c:numCache>
              </c:numRef>
            </c:plus>
            <c:minus>
              <c:numRef>
                <c:f>'CaOx 0.05mM 072518'!$G$5:$G$43</c:f>
                <c:numCache>
                  <c:formatCode>General</c:formatCode>
                  <c:ptCount val="39"/>
                  <c:pt idx="0">
                    <c:v>894.4</c:v>
                  </c:pt>
                  <c:pt idx="1">
                    <c:v>211633.5</c:v>
                  </c:pt>
                  <c:pt idx="2">
                    <c:v>1729111.8</c:v>
                  </c:pt>
                  <c:pt idx="3">
                    <c:v>1845225.8</c:v>
                  </c:pt>
                  <c:pt idx="4">
                    <c:v>1599452.9</c:v>
                  </c:pt>
                  <c:pt idx="5">
                    <c:v>1710812</c:v>
                  </c:pt>
                  <c:pt idx="6">
                    <c:v>1558626.4</c:v>
                  </c:pt>
                  <c:pt idx="7">
                    <c:v>1164813.3999999999</c:v>
                  </c:pt>
                  <c:pt idx="8">
                    <c:v>2185031.2000000002</c:v>
                  </c:pt>
                  <c:pt idx="9">
                    <c:v>7429032.2000000002</c:v>
                  </c:pt>
                  <c:pt idx="10">
                    <c:v>12402995.6</c:v>
                  </c:pt>
                  <c:pt idx="11">
                    <c:v>9282301.4000000004</c:v>
                  </c:pt>
                  <c:pt idx="12">
                    <c:v>3535198.8</c:v>
                  </c:pt>
                  <c:pt idx="13">
                    <c:v>4246051.0999999996</c:v>
                  </c:pt>
                  <c:pt idx="14">
                    <c:v>3735884.8</c:v>
                  </c:pt>
                  <c:pt idx="15">
                    <c:v>7230106</c:v>
                  </c:pt>
                  <c:pt idx="16">
                    <c:v>8565108</c:v>
                  </c:pt>
                  <c:pt idx="17">
                    <c:v>5033614.5999999996</c:v>
                  </c:pt>
                  <c:pt idx="18">
                    <c:v>1517190.3</c:v>
                  </c:pt>
                  <c:pt idx="19">
                    <c:v>4525924.8</c:v>
                  </c:pt>
                  <c:pt idx="20">
                    <c:v>3948822.4</c:v>
                  </c:pt>
                  <c:pt idx="21">
                    <c:v>1893294.6</c:v>
                  </c:pt>
                  <c:pt idx="22">
                    <c:v>894576.6</c:v>
                  </c:pt>
                  <c:pt idx="23">
                    <c:v>1178529.6000000001</c:v>
                  </c:pt>
                  <c:pt idx="24">
                    <c:v>1514329.7</c:v>
                  </c:pt>
                  <c:pt idx="25">
                    <c:v>1622199.5</c:v>
                  </c:pt>
                  <c:pt idx="26">
                    <c:v>1453813.5</c:v>
                  </c:pt>
                  <c:pt idx="27">
                    <c:v>1050099.2</c:v>
                  </c:pt>
                  <c:pt idx="28">
                    <c:v>586476.6</c:v>
                  </c:pt>
                  <c:pt idx="29">
                    <c:v>250374.7</c:v>
                  </c:pt>
                  <c:pt idx="30">
                    <c:v>83973.4</c:v>
                  </c:pt>
                  <c:pt idx="31">
                    <c:v>23420.5</c:v>
                  </c:pt>
                  <c:pt idx="32">
                    <c:v>5781.2</c:v>
                  </c:pt>
                  <c:pt idx="33">
                    <c:v>1305.4000000000001</c:v>
                  </c:pt>
                  <c:pt idx="34">
                    <c:v>557.5</c:v>
                  </c:pt>
                  <c:pt idx="35">
                    <c:v>780.3</c:v>
                  </c:pt>
                  <c:pt idx="36">
                    <c:v>1026.0999999999999</c:v>
                  </c:pt>
                  <c:pt idx="37">
                    <c:v>1207.8</c:v>
                  </c:pt>
                  <c:pt idx="38">
                    <c:v>1257</c:v>
                  </c:pt>
                </c:numCache>
              </c:numRef>
            </c:minus>
            <c:spPr>
              <a:ln>
                <a:solidFill>
                  <a:srgbClr val="0070C0"/>
                </a:solidFill>
              </a:ln>
            </c:spPr>
          </c:errBars>
          <c:errBars>
            <c:errDir val="x"/>
            <c:errBarType val="both"/>
            <c:errValType val="fixedVal"/>
            <c:noEndCap val="0"/>
            <c:val val="1"/>
          </c:errBars>
          <c:xVal>
            <c:numRef>
              <c:f>'CaOx 0.05mM 072518'!$B$5:$B$43</c:f>
              <c:numCache>
                <c:formatCode>General</c:formatCode>
                <c:ptCount val="39"/>
                <c:pt idx="0">
                  <c:v>25</c:v>
                </c:pt>
                <c:pt idx="1">
                  <c:v>35</c:v>
                </c:pt>
                <c:pt idx="2">
                  <c:v>45</c:v>
                </c:pt>
                <c:pt idx="3">
                  <c:v>55</c:v>
                </c:pt>
                <c:pt idx="4">
                  <c:v>65</c:v>
                </c:pt>
                <c:pt idx="5">
                  <c:v>75</c:v>
                </c:pt>
                <c:pt idx="6">
                  <c:v>85</c:v>
                </c:pt>
                <c:pt idx="7">
                  <c:v>95</c:v>
                </c:pt>
                <c:pt idx="8">
                  <c:v>105</c:v>
                </c:pt>
                <c:pt idx="9">
                  <c:v>115</c:v>
                </c:pt>
                <c:pt idx="10">
                  <c:v>125</c:v>
                </c:pt>
                <c:pt idx="11">
                  <c:v>135</c:v>
                </c:pt>
                <c:pt idx="12">
                  <c:v>145</c:v>
                </c:pt>
                <c:pt idx="13">
                  <c:v>155</c:v>
                </c:pt>
                <c:pt idx="14">
                  <c:v>165</c:v>
                </c:pt>
                <c:pt idx="15">
                  <c:v>175</c:v>
                </c:pt>
                <c:pt idx="16">
                  <c:v>185</c:v>
                </c:pt>
                <c:pt idx="17">
                  <c:v>195</c:v>
                </c:pt>
                <c:pt idx="18">
                  <c:v>205</c:v>
                </c:pt>
                <c:pt idx="19">
                  <c:v>215</c:v>
                </c:pt>
                <c:pt idx="20">
                  <c:v>225</c:v>
                </c:pt>
                <c:pt idx="21">
                  <c:v>235</c:v>
                </c:pt>
                <c:pt idx="22">
                  <c:v>245</c:v>
                </c:pt>
                <c:pt idx="23">
                  <c:v>255</c:v>
                </c:pt>
                <c:pt idx="24">
                  <c:v>265</c:v>
                </c:pt>
                <c:pt idx="25">
                  <c:v>275</c:v>
                </c:pt>
                <c:pt idx="26">
                  <c:v>285</c:v>
                </c:pt>
                <c:pt idx="27">
                  <c:v>295</c:v>
                </c:pt>
                <c:pt idx="28">
                  <c:v>305</c:v>
                </c:pt>
                <c:pt idx="29">
                  <c:v>315</c:v>
                </c:pt>
                <c:pt idx="30">
                  <c:v>325</c:v>
                </c:pt>
                <c:pt idx="31">
                  <c:v>335</c:v>
                </c:pt>
                <c:pt idx="32">
                  <c:v>345</c:v>
                </c:pt>
                <c:pt idx="33">
                  <c:v>355</c:v>
                </c:pt>
                <c:pt idx="34">
                  <c:v>365</c:v>
                </c:pt>
                <c:pt idx="35">
                  <c:v>375</c:v>
                </c:pt>
                <c:pt idx="36">
                  <c:v>385</c:v>
                </c:pt>
                <c:pt idx="37">
                  <c:v>395</c:v>
                </c:pt>
                <c:pt idx="38">
                  <c:v>405</c:v>
                </c:pt>
              </c:numCache>
            </c:numRef>
          </c:xVal>
          <c:yVal>
            <c:numRef>
              <c:f>'CaOx 0.05mM 072518'!$F$5:$F$43</c:f>
              <c:numCache>
                <c:formatCode>General</c:formatCode>
                <c:ptCount val="39"/>
                <c:pt idx="0">
                  <c:v>1178.3</c:v>
                </c:pt>
                <c:pt idx="1">
                  <c:v>434748.9</c:v>
                </c:pt>
                <c:pt idx="2">
                  <c:v>2861953.4</c:v>
                </c:pt>
                <c:pt idx="3">
                  <c:v>4178873.3</c:v>
                </c:pt>
                <c:pt idx="4">
                  <c:v>5853648.7999999998</c:v>
                </c:pt>
                <c:pt idx="5">
                  <c:v>9883139.6999999993</c:v>
                </c:pt>
                <c:pt idx="6">
                  <c:v>18192012.600000001</c:v>
                </c:pt>
                <c:pt idx="7">
                  <c:v>34687893.700000003</c:v>
                </c:pt>
                <c:pt idx="8">
                  <c:v>59792798</c:v>
                </c:pt>
                <c:pt idx="9">
                  <c:v>83112964</c:v>
                </c:pt>
                <c:pt idx="10">
                  <c:v>98218028.099999994</c:v>
                </c:pt>
                <c:pt idx="11">
                  <c:v>108891362.40000001</c:v>
                </c:pt>
                <c:pt idx="12">
                  <c:v>118584666.8</c:v>
                </c:pt>
                <c:pt idx="13">
                  <c:v>124417885.7</c:v>
                </c:pt>
                <c:pt idx="14">
                  <c:v>121319336.90000001</c:v>
                </c:pt>
                <c:pt idx="15">
                  <c:v>109905143.5</c:v>
                </c:pt>
                <c:pt idx="16">
                  <c:v>94885030.700000003</c:v>
                </c:pt>
                <c:pt idx="17">
                  <c:v>79391334.599999994</c:v>
                </c:pt>
                <c:pt idx="18">
                  <c:v>63723253.600000001</c:v>
                </c:pt>
                <c:pt idx="19">
                  <c:v>47108001.899999999</c:v>
                </c:pt>
                <c:pt idx="20">
                  <c:v>30534593.5</c:v>
                </c:pt>
                <c:pt idx="21">
                  <c:v>17227920.5</c:v>
                </c:pt>
                <c:pt idx="22">
                  <c:v>8956039.5</c:v>
                </c:pt>
                <c:pt idx="23">
                  <c:v>4741666</c:v>
                </c:pt>
                <c:pt idx="24">
                  <c:v>2866268.4</c:v>
                </c:pt>
                <c:pt idx="25">
                  <c:v>2069213.8</c:v>
                </c:pt>
                <c:pt idx="26">
                  <c:v>1589220.4</c:v>
                </c:pt>
                <c:pt idx="27">
                  <c:v>1091046</c:v>
                </c:pt>
                <c:pt idx="28">
                  <c:v>599621.4</c:v>
                </c:pt>
                <c:pt idx="29">
                  <c:v>254940.4</c:v>
                </c:pt>
                <c:pt idx="30">
                  <c:v>85776.5</c:v>
                </c:pt>
                <c:pt idx="31">
                  <c:v>24359.1</c:v>
                </c:pt>
                <c:pt idx="32">
                  <c:v>6501.2</c:v>
                </c:pt>
                <c:pt idx="33">
                  <c:v>2006.9</c:v>
                </c:pt>
                <c:pt idx="34">
                  <c:v>1025.8</c:v>
                </c:pt>
                <c:pt idx="35">
                  <c:v>937.2</c:v>
                </c:pt>
                <c:pt idx="36">
                  <c:v>1076.5</c:v>
                </c:pt>
                <c:pt idx="37">
                  <c:v>1225.3</c:v>
                </c:pt>
                <c:pt idx="38">
                  <c:v>1263.5999999999999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703-488A-88D6-68548F92A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406336"/>
        <c:axId val="100406912"/>
      </c:scatterChart>
      <c:valAx>
        <c:axId val="100406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Size (nm)</a:t>
                </a:r>
              </a:p>
            </c:rich>
          </c:tx>
          <c:layout>
            <c:manualLayout>
              <c:xMode val="edge"/>
              <c:yMode val="edge"/>
              <c:x val="0.44084142607174109"/>
              <c:y val="0.9296062992125984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0406912"/>
        <c:crosses val="autoZero"/>
        <c:crossBetween val="midCat"/>
      </c:valAx>
      <c:valAx>
        <c:axId val="100406912"/>
        <c:scaling>
          <c:orientation val="minMax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00406336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1.1019283746556474E-2"/>
                <c:y val="0.17943388869869528"/>
              </c:manualLayout>
            </c:layout>
            <c:tx>
              <c:rich>
                <a:bodyPr/>
                <a:lstStyle/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1" i="0" baseline="0" dirty="0" smtClean="0">
                      <a:effectLst/>
                    </a:rPr>
                    <a:t>Concentration</a:t>
                  </a:r>
                  <a:endParaRPr lang="en-US" sz="1100" dirty="0" smtClean="0">
                    <a:effectLst/>
                  </a:endParaRPr>
                </a:p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0" i="0" baseline="0" dirty="0" smtClean="0">
                      <a:effectLst/>
                    </a:rPr>
                    <a:t>(10</a:t>
                  </a:r>
                  <a:r>
                    <a:rPr lang="en-US" sz="1100" b="0" i="0" baseline="30000" dirty="0" smtClean="0">
                      <a:effectLst/>
                    </a:rPr>
                    <a:t>6</a:t>
                  </a:r>
                  <a:r>
                    <a:rPr lang="en-US" sz="1100" b="0" i="0" baseline="0" dirty="0" smtClean="0">
                      <a:effectLst/>
                    </a:rPr>
                    <a:t> Particles/ml)</a:t>
                  </a:r>
                  <a:endParaRPr lang="en-US" sz="1100" dirty="0">
                    <a:effectLst/>
                  </a:endParaRPr>
                </a:p>
              </c:rich>
            </c:tx>
          </c:dispUnitsLbl>
        </c:dispUnits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59951881014873"/>
          <c:y val="5.1400554097404488E-2"/>
          <c:w val="0.78260881452318465"/>
          <c:h val="0.773360454943132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'[Ox 31.2 flou4-AM acid F5 III 092618 2018-09-26 18-01-48-ExperimentSummary.xlsx]Sheet1'!$O$5</c:f>
              <c:strCache>
                <c:ptCount val="1"/>
                <c:pt idx="0">
                  <c:v>Pre-oxalate</c:v>
                </c:pt>
              </c:strCache>
            </c:strRef>
          </c:tx>
          <c:spPr>
            <a:ln w="28575" cap="rnd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'[Ox 31.2 flou4-AM acid F5 III 092618 2018-09-26 18-01-48-ExperimentSummary.xlsx]Sheet1'!$Q$6:$Q$66</c:f>
                <c:numCache>
                  <c:formatCode>General</c:formatCode>
                  <c:ptCount val="61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1.86</c:v>
                  </c:pt>
                  <c:pt idx="4">
                    <c:v>27.7</c:v>
                  </c:pt>
                  <c:pt idx="5">
                    <c:v>172.42000000000002</c:v>
                  </c:pt>
                  <c:pt idx="6">
                    <c:v>618.91999999999996</c:v>
                  </c:pt>
                  <c:pt idx="7">
                    <c:v>1732.8400000000001</c:v>
                  </c:pt>
                  <c:pt idx="8">
                    <c:v>5125.16</c:v>
                  </c:pt>
                  <c:pt idx="9">
                    <c:v>18789.32</c:v>
                  </c:pt>
                  <c:pt idx="10">
                    <c:v>57704.2</c:v>
                  </c:pt>
                  <c:pt idx="11">
                    <c:v>145692.48000000001</c:v>
                  </c:pt>
                  <c:pt idx="12">
                    <c:v>390244.3</c:v>
                  </c:pt>
                  <c:pt idx="13">
                    <c:v>1017756.86</c:v>
                  </c:pt>
                  <c:pt idx="14">
                    <c:v>1529251.22</c:v>
                  </c:pt>
                  <c:pt idx="15">
                    <c:v>1738064.1</c:v>
                  </c:pt>
                  <c:pt idx="16">
                    <c:v>1322048.56</c:v>
                  </c:pt>
                  <c:pt idx="17">
                    <c:v>1537136.48</c:v>
                  </c:pt>
                  <c:pt idx="18">
                    <c:v>2202475.7999999998</c:v>
                  </c:pt>
                  <c:pt idx="19">
                    <c:v>2613800.3199999998</c:v>
                  </c:pt>
                  <c:pt idx="20">
                    <c:v>2882089.48</c:v>
                  </c:pt>
                  <c:pt idx="21">
                    <c:v>3282670.56</c:v>
                  </c:pt>
                  <c:pt idx="22">
                    <c:v>3354841.8</c:v>
                  </c:pt>
                  <c:pt idx="23">
                    <c:v>2819639.96</c:v>
                  </c:pt>
                  <c:pt idx="24">
                    <c:v>1977149.9</c:v>
                  </c:pt>
                  <c:pt idx="25">
                    <c:v>1480035.58</c:v>
                  </c:pt>
                  <c:pt idx="26">
                    <c:v>1121450.56</c:v>
                  </c:pt>
                  <c:pt idx="27">
                    <c:v>794521.22</c:v>
                  </c:pt>
                  <c:pt idx="28">
                    <c:v>550208.44000000006</c:v>
                  </c:pt>
                  <c:pt idx="29">
                    <c:v>401779.82</c:v>
                  </c:pt>
                  <c:pt idx="30">
                    <c:v>311572.83999999997</c:v>
                  </c:pt>
                  <c:pt idx="31">
                    <c:v>250829.94</c:v>
                  </c:pt>
                  <c:pt idx="32">
                    <c:v>207268.96000000002</c:v>
                  </c:pt>
                  <c:pt idx="33">
                    <c:v>178376.16</c:v>
                  </c:pt>
                  <c:pt idx="34">
                    <c:v>168610.08000000002</c:v>
                  </c:pt>
                  <c:pt idx="35">
                    <c:v>165893.34</c:v>
                  </c:pt>
                  <c:pt idx="36">
                    <c:v>125287.36000000002</c:v>
                  </c:pt>
                  <c:pt idx="37">
                    <c:v>84452.160000000003</c:v>
                  </c:pt>
                  <c:pt idx="38">
                    <c:v>64421.5</c:v>
                  </c:pt>
                  <c:pt idx="39">
                    <c:v>47651.8</c:v>
                  </c:pt>
                  <c:pt idx="40">
                    <c:v>33243.42</c:v>
                  </c:pt>
                  <c:pt idx="41">
                    <c:v>22143.14</c:v>
                  </c:pt>
                  <c:pt idx="42">
                    <c:v>14307.24</c:v>
                  </c:pt>
                  <c:pt idx="43">
                    <c:v>9061.14</c:v>
                  </c:pt>
                  <c:pt idx="44">
                    <c:v>5636.42</c:v>
                  </c:pt>
                  <c:pt idx="45">
                    <c:v>3431.6800000000003</c:v>
                  </c:pt>
                  <c:pt idx="46">
                    <c:v>2036.4599999999998</c:v>
                  </c:pt>
                  <c:pt idx="47">
                    <c:v>1176.3</c:v>
                  </c:pt>
                  <c:pt idx="48">
                    <c:v>663.38</c:v>
                  </c:pt>
                  <c:pt idx="49">
                    <c:v>368.18</c:v>
                  </c:pt>
                  <c:pt idx="50">
                    <c:v>203.74</c:v>
                  </c:pt>
                  <c:pt idx="51">
                    <c:v>114.6</c:v>
                  </c:pt>
                  <c:pt idx="52">
                    <c:v>67.64</c:v>
                  </c:pt>
                  <c:pt idx="53">
                    <c:v>44.36</c:v>
                  </c:pt>
                  <c:pt idx="54">
                    <c:v>35.56</c:v>
                  </c:pt>
                  <c:pt idx="55">
                    <c:v>38.22</c:v>
                  </c:pt>
                  <c:pt idx="56">
                    <c:v>54.839999999999996</c:v>
                  </c:pt>
                  <c:pt idx="57">
                    <c:v>95.14</c:v>
                  </c:pt>
                  <c:pt idx="58">
                    <c:v>180.02</c:v>
                  </c:pt>
                  <c:pt idx="59">
                    <c:v>347</c:v>
                  </c:pt>
                  <c:pt idx="60">
                    <c:v>653.31999999999994</c:v>
                  </c:pt>
                </c:numCache>
              </c:numRef>
            </c:plus>
            <c:minus>
              <c:numRef>
                <c:f>'[Ox 31.2 flou4-AM acid F5 III 092618 2018-09-26 18-01-48-ExperimentSummary.xlsx]Sheet1'!$Q$6:$Q$66</c:f>
                <c:numCache>
                  <c:formatCode>General</c:formatCode>
                  <c:ptCount val="61"/>
                  <c:pt idx="0">
                    <c:v>0</c:v>
                  </c:pt>
                  <c:pt idx="1">
                    <c:v>0</c:v>
                  </c:pt>
                  <c:pt idx="2">
                    <c:v>0</c:v>
                  </c:pt>
                  <c:pt idx="3">
                    <c:v>1.86</c:v>
                  </c:pt>
                  <c:pt idx="4">
                    <c:v>27.7</c:v>
                  </c:pt>
                  <c:pt idx="5">
                    <c:v>172.42000000000002</c:v>
                  </c:pt>
                  <c:pt idx="6">
                    <c:v>618.91999999999996</c:v>
                  </c:pt>
                  <c:pt idx="7">
                    <c:v>1732.8400000000001</c:v>
                  </c:pt>
                  <c:pt idx="8">
                    <c:v>5125.16</c:v>
                  </c:pt>
                  <c:pt idx="9">
                    <c:v>18789.32</c:v>
                  </c:pt>
                  <c:pt idx="10">
                    <c:v>57704.2</c:v>
                  </c:pt>
                  <c:pt idx="11">
                    <c:v>145692.48000000001</c:v>
                  </c:pt>
                  <c:pt idx="12">
                    <c:v>390244.3</c:v>
                  </c:pt>
                  <c:pt idx="13">
                    <c:v>1017756.86</c:v>
                  </c:pt>
                  <c:pt idx="14">
                    <c:v>1529251.22</c:v>
                  </c:pt>
                  <c:pt idx="15">
                    <c:v>1738064.1</c:v>
                  </c:pt>
                  <c:pt idx="16">
                    <c:v>1322048.56</c:v>
                  </c:pt>
                  <c:pt idx="17">
                    <c:v>1537136.48</c:v>
                  </c:pt>
                  <c:pt idx="18">
                    <c:v>2202475.7999999998</c:v>
                  </c:pt>
                  <c:pt idx="19">
                    <c:v>2613800.3199999998</c:v>
                  </c:pt>
                  <c:pt idx="20">
                    <c:v>2882089.48</c:v>
                  </c:pt>
                  <c:pt idx="21">
                    <c:v>3282670.56</c:v>
                  </c:pt>
                  <c:pt idx="22">
                    <c:v>3354841.8</c:v>
                  </c:pt>
                  <c:pt idx="23">
                    <c:v>2819639.96</c:v>
                  </c:pt>
                  <c:pt idx="24">
                    <c:v>1977149.9</c:v>
                  </c:pt>
                  <c:pt idx="25">
                    <c:v>1480035.58</c:v>
                  </c:pt>
                  <c:pt idx="26">
                    <c:v>1121450.56</c:v>
                  </c:pt>
                  <c:pt idx="27">
                    <c:v>794521.22</c:v>
                  </c:pt>
                  <c:pt idx="28">
                    <c:v>550208.44000000006</c:v>
                  </c:pt>
                  <c:pt idx="29">
                    <c:v>401779.82</c:v>
                  </c:pt>
                  <c:pt idx="30">
                    <c:v>311572.83999999997</c:v>
                  </c:pt>
                  <c:pt idx="31">
                    <c:v>250829.94</c:v>
                  </c:pt>
                  <c:pt idx="32">
                    <c:v>207268.96000000002</c:v>
                  </c:pt>
                  <c:pt idx="33">
                    <c:v>178376.16</c:v>
                  </c:pt>
                  <c:pt idx="34">
                    <c:v>168610.08000000002</c:v>
                  </c:pt>
                  <c:pt idx="35">
                    <c:v>165893.34</c:v>
                  </c:pt>
                  <c:pt idx="36">
                    <c:v>125287.36000000002</c:v>
                  </c:pt>
                  <c:pt idx="37">
                    <c:v>84452.160000000003</c:v>
                  </c:pt>
                  <c:pt idx="38">
                    <c:v>64421.5</c:v>
                  </c:pt>
                  <c:pt idx="39">
                    <c:v>47651.8</c:v>
                  </c:pt>
                  <c:pt idx="40">
                    <c:v>33243.42</c:v>
                  </c:pt>
                  <c:pt idx="41">
                    <c:v>22143.14</c:v>
                  </c:pt>
                  <c:pt idx="42">
                    <c:v>14307.24</c:v>
                  </c:pt>
                  <c:pt idx="43">
                    <c:v>9061.14</c:v>
                  </c:pt>
                  <c:pt idx="44">
                    <c:v>5636.42</c:v>
                  </c:pt>
                  <c:pt idx="45">
                    <c:v>3431.6800000000003</c:v>
                  </c:pt>
                  <c:pt idx="46">
                    <c:v>2036.4599999999998</c:v>
                  </c:pt>
                  <c:pt idx="47">
                    <c:v>1176.3</c:v>
                  </c:pt>
                  <c:pt idx="48">
                    <c:v>663.38</c:v>
                  </c:pt>
                  <c:pt idx="49">
                    <c:v>368.18</c:v>
                  </c:pt>
                  <c:pt idx="50">
                    <c:v>203.74</c:v>
                  </c:pt>
                  <c:pt idx="51">
                    <c:v>114.6</c:v>
                  </c:pt>
                  <c:pt idx="52">
                    <c:v>67.64</c:v>
                  </c:pt>
                  <c:pt idx="53">
                    <c:v>44.36</c:v>
                  </c:pt>
                  <c:pt idx="54">
                    <c:v>35.56</c:v>
                  </c:pt>
                  <c:pt idx="55">
                    <c:v>38.22</c:v>
                  </c:pt>
                  <c:pt idx="56">
                    <c:v>54.839999999999996</c:v>
                  </c:pt>
                  <c:pt idx="57">
                    <c:v>95.14</c:v>
                  </c:pt>
                  <c:pt idx="58">
                    <c:v>180.02</c:v>
                  </c:pt>
                  <c:pt idx="59">
                    <c:v>347</c:v>
                  </c:pt>
                  <c:pt idx="60">
                    <c:v>653.31999999999994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1"/>
            <c:spPr>
              <a:solidFill>
                <a:schemeClr val="tx1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</a:ln>
              <a:effectLst/>
            </c:spPr>
          </c:errBars>
          <c:xVal>
            <c:numRef>
              <c:f>'[Ox 31.2 flou4-AM acid F5 III 092618 2018-09-26 18-01-48-ExperimentSummary.xlsx]Sheet1'!$N$6:$N$86</c:f>
              <c:numCache>
                <c:formatCode>General</c:formatCode>
                <c:ptCount val="81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  <c:pt idx="60">
                  <c:v>605</c:v>
                </c:pt>
                <c:pt idx="61">
                  <c:v>615</c:v>
                </c:pt>
                <c:pt idx="62">
                  <c:v>625</c:v>
                </c:pt>
                <c:pt idx="63">
                  <c:v>635</c:v>
                </c:pt>
                <c:pt idx="64">
                  <c:v>645</c:v>
                </c:pt>
                <c:pt idx="65">
                  <c:v>655</c:v>
                </c:pt>
                <c:pt idx="66">
                  <c:v>665</c:v>
                </c:pt>
                <c:pt idx="67">
                  <c:v>675</c:v>
                </c:pt>
                <c:pt idx="68">
                  <c:v>685</c:v>
                </c:pt>
                <c:pt idx="69">
                  <c:v>695</c:v>
                </c:pt>
                <c:pt idx="70">
                  <c:v>705</c:v>
                </c:pt>
                <c:pt idx="71">
                  <c:v>715</c:v>
                </c:pt>
                <c:pt idx="72">
                  <c:v>725</c:v>
                </c:pt>
                <c:pt idx="73">
                  <c:v>735</c:v>
                </c:pt>
                <c:pt idx="74">
                  <c:v>745</c:v>
                </c:pt>
                <c:pt idx="75">
                  <c:v>755</c:v>
                </c:pt>
                <c:pt idx="76">
                  <c:v>765</c:v>
                </c:pt>
                <c:pt idx="77">
                  <c:v>775</c:v>
                </c:pt>
                <c:pt idx="78">
                  <c:v>785</c:v>
                </c:pt>
                <c:pt idx="79">
                  <c:v>795</c:v>
                </c:pt>
                <c:pt idx="80">
                  <c:v>805</c:v>
                </c:pt>
              </c:numCache>
            </c:numRef>
          </c:xVal>
          <c:yVal>
            <c:numRef>
              <c:f>'[Ox 31.2 flou4-AM acid F5 III 092618 2018-09-26 18-01-48-ExperimentSummary.xlsx]Sheet1'!$O$6:$O$86</c:f>
              <c:numCache>
                <c:formatCode>General</c:formatCode>
                <c:ptCount val="8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9.3000000000000007</c:v>
                </c:pt>
                <c:pt idx="4">
                  <c:v>138.5</c:v>
                </c:pt>
                <c:pt idx="5">
                  <c:v>862.1</c:v>
                </c:pt>
                <c:pt idx="6">
                  <c:v>3094.6</c:v>
                </c:pt>
                <c:pt idx="7">
                  <c:v>8664.2000000000007</c:v>
                </c:pt>
                <c:pt idx="8">
                  <c:v>25625.8</c:v>
                </c:pt>
                <c:pt idx="9">
                  <c:v>93946.6</c:v>
                </c:pt>
                <c:pt idx="10">
                  <c:v>288521</c:v>
                </c:pt>
                <c:pt idx="11">
                  <c:v>728462.4</c:v>
                </c:pt>
                <c:pt idx="12">
                  <c:v>1951221.5</c:v>
                </c:pt>
                <c:pt idx="13">
                  <c:v>5088784.3</c:v>
                </c:pt>
                <c:pt idx="14">
                  <c:v>7646256.0999999996</c:v>
                </c:pt>
                <c:pt idx="15">
                  <c:v>8690320.5</c:v>
                </c:pt>
                <c:pt idx="16">
                  <c:v>6610242.7999999998</c:v>
                </c:pt>
                <c:pt idx="17">
                  <c:v>7685682.4000000004</c:v>
                </c:pt>
                <c:pt idx="18">
                  <c:v>11012379</c:v>
                </c:pt>
                <c:pt idx="19">
                  <c:v>13069001.6</c:v>
                </c:pt>
                <c:pt idx="20">
                  <c:v>14410447.4</c:v>
                </c:pt>
                <c:pt idx="21">
                  <c:v>16413352.800000001</c:v>
                </c:pt>
                <c:pt idx="22">
                  <c:v>16774209</c:v>
                </c:pt>
                <c:pt idx="23">
                  <c:v>14098199.800000001</c:v>
                </c:pt>
                <c:pt idx="24">
                  <c:v>9885749.5</c:v>
                </c:pt>
                <c:pt idx="25">
                  <c:v>7400177.9000000004</c:v>
                </c:pt>
                <c:pt idx="26">
                  <c:v>5607252.7999999998</c:v>
                </c:pt>
                <c:pt idx="27">
                  <c:v>3972606.1</c:v>
                </c:pt>
                <c:pt idx="28">
                  <c:v>2751042.2</c:v>
                </c:pt>
                <c:pt idx="29">
                  <c:v>2008899.1</c:v>
                </c:pt>
                <c:pt idx="30">
                  <c:v>1557864.2</c:v>
                </c:pt>
                <c:pt idx="31">
                  <c:v>1254149.7</c:v>
                </c:pt>
                <c:pt idx="32">
                  <c:v>1036344.8</c:v>
                </c:pt>
                <c:pt idx="33">
                  <c:v>891880.8</c:v>
                </c:pt>
                <c:pt idx="34">
                  <c:v>843050.4</c:v>
                </c:pt>
                <c:pt idx="35">
                  <c:v>829466.7</c:v>
                </c:pt>
                <c:pt idx="36">
                  <c:v>626436.80000000005</c:v>
                </c:pt>
                <c:pt idx="37">
                  <c:v>422260.8</c:v>
                </c:pt>
                <c:pt idx="38">
                  <c:v>322107.5</c:v>
                </c:pt>
                <c:pt idx="39">
                  <c:v>238259</c:v>
                </c:pt>
                <c:pt idx="40">
                  <c:v>166217.1</c:v>
                </c:pt>
                <c:pt idx="41">
                  <c:v>110715.7</c:v>
                </c:pt>
                <c:pt idx="42">
                  <c:v>71536.2</c:v>
                </c:pt>
                <c:pt idx="43">
                  <c:v>45305.7</c:v>
                </c:pt>
                <c:pt idx="44">
                  <c:v>28182.1</c:v>
                </c:pt>
                <c:pt idx="45">
                  <c:v>17158.400000000001</c:v>
                </c:pt>
                <c:pt idx="46">
                  <c:v>10182.299999999999</c:v>
                </c:pt>
                <c:pt idx="47">
                  <c:v>5881.5</c:v>
                </c:pt>
                <c:pt idx="48">
                  <c:v>3316.9</c:v>
                </c:pt>
                <c:pt idx="49">
                  <c:v>1840.9</c:v>
                </c:pt>
                <c:pt idx="50">
                  <c:v>1018.7</c:v>
                </c:pt>
                <c:pt idx="51">
                  <c:v>573</c:v>
                </c:pt>
                <c:pt idx="52">
                  <c:v>338.2</c:v>
                </c:pt>
                <c:pt idx="53">
                  <c:v>221.8</c:v>
                </c:pt>
                <c:pt idx="54">
                  <c:v>177.8</c:v>
                </c:pt>
                <c:pt idx="55">
                  <c:v>191.1</c:v>
                </c:pt>
                <c:pt idx="56">
                  <c:v>274.2</c:v>
                </c:pt>
                <c:pt idx="57">
                  <c:v>475.7</c:v>
                </c:pt>
                <c:pt idx="58">
                  <c:v>900.1</c:v>
                </c:pt>
                <c:pt idx="59">
                  <c:v>1735</c:v>
                </c:pt>
                <c:pt idx="60">
                  <c:v>3266.6</c:v>
                </c:pt>
                <c:pt idx="61">
                  <c:v>5855.7</c:v>
                </c:pt>
                <c:pt idx="62">
                  <c:v>9843.7000000000007</c:v>
                </c:pt>
                <c:pt idx="63">
                  <c:v>15385.6</c:v>
                </c:pt>
                <c:pt idx="64">
                  <c:v>22263.1</c:v>
                </c:pt>
                <c:pt idx="65">
                  <c:v>29774.9</c:v>
                </c:pt>
                <c:pt idx="66">
                  <c:v>36803.5</c:v>
                </c:pt>
                <c:pt idx="67">
                  <c:v>42081.7</c:v>
                </c:pt>
                <c:pt idx="68">
                  <c:v>44574.9</c:v>
                </c:pt>
                <c:pt idx="69">
                  <c:v>43816.800000000003</c:v>
                </c:pt>
                <c:pt idx="70">
                  <c:v>40047.300000000003</c:v>
                </c:pt>
                <c:pt idx="71">
                  <c:v>34099</c:v>
                </c:pt>
                <c:pt idx="72">
                  <c:v>27102.3</c:v>
                </c:pt>
                <c:pt idx="73">
                  <c:v>20147.400000000001</c:v>
                </c:pt>
                <c:pt idx="74">
                  <c:v>14035.1</c:v>
                </c:pt>
                <c:pt idx="75">
                  <c:v>9179.2000000000007</c:v>
                </c:pt>
                <c:pt idx="76">
                  <c:v>5646.4</c:v>
                </c:pt>
                <c:pt idx="77">
                  <c:v>3272.5</c:v>
                </c:pt>
                <c:pt idx="78">
                  <c:v>1790.1</c:v>
                </c:pt>
                <c:pt idx="79">
                  <c:v>925.7</c:v>
                </c:pt>
                <c:pt idx="80">
                  <c:v>453.2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12C-442A-93E3-E7A1B50EB9D8}"/>
            </c:ext>
          </c:extLst>
        </c:ser>
        <c:ser>
          <c:idx val="1"/>
          <c:order val="1"/>
          <c:tx>
            <c:strRef>
              <c:f>'[Ox 31.2 flou4-AM acid F5 III 092618 2018-09-26 18-01-48-ExperimentSummary.xlsx]Sheet1'!$P$5</c:f>
              <c:strCache>
                <c:ptCount val="1"/>
                <c:pt idx="0">
                  <c:v>Post-oxalate</c:v>
                </c:pt>
              </c:strCache>
            </c:strRef>
          </c:tx>
          <c:spPr>
            <a:ln w="28575" cap="rnd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'[Ox 31.2 flou4-AM acid F5 III 092618 2018-09-26 18-01-48-ExperimentSummary.xlsx]Sheet1'!$L$6:$L$66</c:f>
                <c:numCache>
                  <c:formatCode>General</c:formatCode>
                  <c:ptCount val="61"/>
                  <c:pt idx="0">
                    <c:v>0</c:v>
                  </c:pt>
                  <c:pt idx="1">
                    <c:v>0</c:v>
                  </c:pt>
                  <c:pt idx="2">
                    <c:v>1271.3</c:v>
                  </c:pt>
                  <c:pt idx="3">
                    <c:v>29723.7</c:v>
                  </c:pt>
                  <c:pt idx="4">
                    <c:v>7498.5</c:v>
                  </c:pt>
                  <c:pt idx="5">
                    <c:v>4574.3999999999996</c:v>
                  </c:pt>
                  <c:pt idx="6">
                    <c:v>11972.5</c:v>
                  </c:pt>
                  <c:pt idx="7">
                    <c:v>35723.9</c:v>
                  </c:pt>
                  <c:pt idx="8">
                    <c:v>78777.100000000006</c:v>
                  </c:pt>
                  <c:pt idx="9">
                    <c:v>151787.9</c:v>
                  </c:pt>
                  <c:pt idx="10">
                    <c:v>317946.90000000002</c:v>
                  </c:pt>
                  <c:pt idx="11">
                    <c:v>741645.5</c:v>
                  </c:pt>
                  <c:pt idx="12">
                    <c:v>1449756.6</c:v>
                  </c:pt>
                  <c:pt idx="13">
                    <c:v>2029366.8</c:v>
                  </c:pt>
                  <c:pt idx="14">
                    <c:v>1587728.2</c:v>
                  </c:pt>
                  <c:pt idx="15">
                    <c:v>2268481.2999999998</c:v>
                  </c:pt>
                  <c:pt idx="16">
                    <c:v>4340808.9000000004</c:v>
                  </c:pt>
                  <c:pt idx="17">
                    <c:v>5676894.7999999998</c:v>
                  </c:pt>
                  <c:pt idx="18">
                    <c:v>6580801.2000000002</c:v>
                  </c:pt>
                  <c:pt idx="19">
                    <c:v>7482382.9000000004</c:v>
                  </c:pt>
                  <c:pt idx="20">
                    <c:v>9832731</c:v>
                  </c:pt>
                  <c:pt idx="21">
                    <c:v>12182519.6</c:v>
                  </c:pt>
                  <c:pt idx="22">
                    <c:v>12472308.300000001</c:v>
                  </c:pt>
                  <c:pt idx="23">
                    <c:v>10821520.9</c:v>
                  </c:pt>
                  <c:pt idx="24">
                    <c:v>8479134.9000000004</c:v>
                  </c:pt>
                  <c:pt idx="25">
                    <c:v>6396311.7999999998</c:v>
                  </c:pt>
                  <c:pt idx="26">
                    <c:v>4842408.9000000004</c:v>
                  </c:pt>
                  <c:pt idx="27">
                    <c:v>3668856.6</c:v>
                  </c:pt>
                  <c:pt idx="28">
                    <c:v>2679265.7000000002</c:v>
                  </c:pt>
                  <c:pt idx="29">
                    <c:v>1789701.7</c:v>
                  </c:pt>
                  <c:pt idx="30">
                    <c:v>1016400.2</c:v>
                  </c:pt>
                  <c:pt idx="31">
                    <c:v>462808.3</c:v>
                  </c:pt>
                  <c:pt idx="32">
                    <c:v>186158.6</c:v>
                  </c:pt>
                  <c:pt idx="33">
                    <c:v>83607.399999999994</c:v>
                  </c:pt>
                  <c:pt idx="34">
                    <c:v>38724.400000000001</c:v>
                  </c:pt>
                  <c:pt idx="35">
                    <c:v>16949.599999999999</c:v>
                  </c:pt>
                  <c:pt idx="36">
                    <c:v>7214.9</c:v>
                  </c:pt>
                  <c:pt idx="37">
                    <c:v>2918.4</c:v>
                  </c:pt>
                  <c:pt idx="38">
                    <c:v>1029.7</c:v>
                  </c:pt>
                  <c:pt idx="39">
                    <c:v>304.8</c:v>
                  </c:pt>
                  <c:pt idx="40">
                    <c:v>91.8</c:v>
                  </c:pt>
                  <c:pt idx="41">
                    <c:v>35.1</c:v>
                  </c:pt>
                  <c:pt idx="42">
                    <c:v>14.9</c:v>
                  </c:pt>
                  <c:pt idx="43">
                    <c:v>6.6</c:v>
                  </c:pt>
                  <c:pt idx="44">
                    <c:v>3.1</c:v>
                  </c:pt>
                  <c:pt idx="45">
                    <c:v>1.5</c:v>
                  </c:pt>
                  <c:pt idx="46">
                    <c:v>0</c:v>
                  </c:pt>
                  <c:pt idx="47">
                    <c:v>0</c:v>
                  </c:pt>
                  <c:pt idx="48">
                    <c:v>0</c:v>
                  </c:pt>
                  <c:pt idx="49">
                    <c:v>0</c:v>
                  </c:pt>
                  <c:pt idx="50">
                    <c:v>0</c:v>
                  </c:pt>
                  <c:pt idx="51">
                    <c:v>0</c:v>
                  </c:pt>
                  <c:pt idx="52">
                    <c:v>0</c:v>
                  </c:pt>
                  <c:pt idx="53">
                    <c:v>0</c:v>
                  </c:pt>
                  <c:pt idx="54">
                    <c:v>0</c:v>
                  </c:pt>
                  <c:pt idx="55">
                    <c:v>0</c:v>
                  </c:pt>
                  <c:pt idx="56">
                    <c:v>0</c:v>
                  </c:pt>
                  <c:pt idx="57">
                    <c:v>0</c:v>
                  </c:pt>
                  <c:pt idx="58">
                    <c:v>0</c:v>
                  </c:pt>
                  <c:pt idx="59">
                    <c:v>0</c:v>
                  </c:pt>
                  <c:pt idx="60">
                    <c:v>0</c:v>
                  </c:pt>
                </c:numCache>
              </c:numRef>
            </c:plus>
            <c:minus>
              <c:numRef>
                <c:f>'[Ox 31.2 flou4-AM acid F5 III 092618 2018-09-26 18-01-48-ExperimentSummary.xlsx]Sheet1'!$L$6:$L$66</c:f>
                <c:numCache>
                  <c:formatCode>General</c:formatCode>
                  <c:ptCount val="61"/>
                  <c:pt idx="0">
                    <c:v>0</c:v>
                  </c:pt>
                  <c:pt idx="1">
                    <c:v>0</c:v>
                  </c:pt>
                  <c:pt idx="2">
                    <c:v>1271.3</c:v>
                  </c:pt>
                  <c:pt idx="3">
                    <c:v>29723.7</c:v>
                  </c:pt>
                  <c:pt idx="4">
                    <c:v>7498.5</c:v>
                  </c:pt>
                  <c:pt idx="5">
                    <c:v>4574.3999999999996</c:v>
                  </c:pt>
                  <c:pt idx="6">
                    <c:v>11972.5</c:v>
                  </c:pt>
                  <c:pt idx="7">
                    <c:v>35723.9</c:v>
                  </c:pt>
                  <c:pt idx="8">
                    <c:v>78777.100000000006</c:v>
                  </c:pt>
                  <c:pt idx="9">
                    <c:v>151787.9</c:v>
                  </c:pt>
                  <c:pt idx="10">
                    <c:v>317946.90000000002</c:v>
                  </c:pt>
                  <c:pt idx="11">
                    <c:v>741645.5</c:v>
                  </c:pt>
                  <c:pt idx="12">
                    <c:v>1449756.6</c:v>
                  </c:pt>
                  <c:pt idx="13">
                    <c:v>2029366.8</c:v>
                  </c:pt>
                  <c:pt idx="14">
                    <c:v>1587728.2</c:v>
                  </c:pt>
                  <c:pt idx="15">
                    <c:v>2268481.2999999998</c:v>
                  </c:pt>
                  <c:pt idx="16">
                    <c:v>4340808.9000000004</c:v>
                  </c:pt>
                  <c:pt idx="17">
                    <c:v>5676894.7999999998</c:v>
                  </c:pt>
                  <c:pt idx="18">
                    <c:v>6580801.2000000002</c:v>
                  </c:pt>
                  <c:pt idx="19">
                    <c:v>7482382.9000000004</c:v>
                  </c:pt>
                  <c:pt idx="20">
                    <c:v>9832731</c:v>
                  </c:pt>
                  <c:pt idx="21">
                    <c:v>12182519.6</c:v>
                  </c:pt>
                  <c:pt idx="22">
                    <c:v>12472308.300000001</c:v>
                  </c:pt>
                  <c:pt idx="23">
                    <c:v>10821520.9</c:v>
                  </c:pt>
                  <c:pt idx="24">
                    <c:v>8479134.9000000004</c:v>
                  </c:pt>
                  <c:pt idx="25">
                    <c:v>6396311.7999999998</c:v>
                  </c:pt>
                  <c:pt idx="26">
                    <c:v>4842408.9000000004</c:v>
                  </c:pt>
                  <c:pt idx="27">
                    <c:v>3668856.6</c:v>
                  </c:pt>
                  <c:pt idx="28">
                    <c:v>2679265.7000000002</c:v>
                  </c:pt>
                  <c:pt idx="29">
                    <c:v>1789701.7</c:v>
                  </c:pt>
                  <c:pt idx="30">
                    <c:v>1016400.2</c:v>
                  </c:pt>
                  <c:pt idx="31">
                    <c:v>462808.3</c:v>
                  </c:pt>
                  <c:pt idx="32">
                    <c:v>186158.6</c:v>
                  </c:pt>
                  <c:pt idx="33">
                    <c:v>83607.399999999994</c:v>
                  </c:pt>
                  <c:pt idx="34">
                    <c:v>38724.400000000001</c:v>
                  </c:pt>
                  <c:pt idx="35">
                    <c:v>16949.599999999999</c:v>
                  </c:pt>
                  <c:pt idx="36">
                    <c:v>7214.9</c:v>
                  </c:pt>
                  <c:pt idx="37">
                    <c:v>2918.4</c:v>
                  </c:pt>
                  <c:pt idx="38">
                    <c:v>1029.7</c:v>
                  </c:pt>
                  <c:pt idx="39">
                    <c:v>304.8</c:v>
                  </c:pt>
                  <c:pt idx="40">
                    <c:v>91.8</c:v>
                  </c:pt>
                  <c:pt idx="41">
                    <c:v>35.1</c:v>
                  </c:pt>
                  <c:pt idx="42">
                    <c:v>14.9</c:v>
                  </c:pt>
                  <c:pt idx="43">
                    <c:v>6.6</c:v>
                  </c:pt>
                  <c:pt idx="44">
                    <c:v>3.1</c:v>
                  </c:pt>
                  <c:pt idx="45">
                    <c:v>1.5</c:v>
                  </c:pt>
                  <c:pt idx="46">
                    <c:v>0</c:v>
                  </c:pt>
                  <c:pt idx="47">
                    <c:v>0</c:v>
                  </c:pt>
                  <c:pt idx="48">
                    <c:v>0</c:v>
                  </c:pt>
                  <c:pt idx="49">
                    <c:v>0</c:v>
                  </c:pt>
                  <c:pt idx="50">
                    <c:v>0</c:v>
                  </c:pt>
                  <c:pt idx="51">
                    <c:v>0</c:v>
                  </c:pt>
                  <c:pt idx="52">
                    <c:v>0</c:v>
                  </c:pt>
                  <c:pt idx="53">
                    <c:v>0</c:v>
                  </c:pt>
                  <c:pt idx="54">
                    <c:v>0</c:v>
                  </c:pt>
                  <c:pt idx="55">
                    <c:v>0</c:v>
                  </c:pt>
                  <c:pt idx="56">
                    <c:v>0</c:v>
                  </c:pt>
                  <c:pt idx="57">
                    <c:v>0</c:v>
                  </c:pt>
                  <c:pt idx="58">
                    <c:v>0</c:v>
                  </c:pt>
                  <c:pt idx="59">
                    <c:v>0</c:v>
                  </c:pt>
                  <c:pt idx="60">
                    <c:v>0</c:v>
                  </c:pt>
                </c:numCache>
              </c:numRef>
            </c:minus>
            <c:spPr>
              <a:solidFill>
                <a:schemeClr val="tx1"/>
              </a:solidFill>
              <a:ln w="9525" cap="flat" cmpd="sng" algn="ctr">
                <a:solidFill>
                  <a:schemeClr val="accent2"/>
                </a:solidFill>
                <a:prstDash val="solid"/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1"/>
            <c:spPr>
              <a:solidFill>
                <a:schemeClr val="tx1"/>
              </a:solidFill>
              <a:ln w="9525" cap="flat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</c:spPr>
          </c:errBars>
          <c:xVal>
            <c:numRef>
              <c:f>'[Ox 31.2 flou4-AM acid F5 III 092618 2018-09-26 18-01-48-ExperimentSummary.xlsx]Sheet1'!$N$6:$N$86</c:f>
              <c:numCache>
                <c:formatCode>General</c:formatCode>
                <c:ptCount val="81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  <c:pt idx="60">
                  <c:v>605</c:v>
                </c:pt>
                <c:pt idx="61">
                  <c:v>615</c:v>
                </c:pt>
                <c:pt idx="62">
                  <c:v>625</c:v>
                </c:pt>
                <c:pt idx="63">
                  <c:v>635</c:v>
                </c:pt>
                <c:pt idx="64">
                  <c:v>645</c:v>
                </c:pt>
                <c:pt idx="65">
                  <c:v>655</c:v>
                </c:pt>
                <c:pt idx="66">
                  <c:v>665</c:v>
                </c:pt>
                <c:pt idx="67">
                  <c:v>675</c:v>
                </c:pt>
                <c:pt idx="68">
                  <c:v>685</c:v>
                </c:pt>
                <c:pt idx="69">
                  <c:v>695</c:v>
                </c:pt>
                <c:pt idx="70">
                  <c:v>705</c:v>
                </c:pt>
                <c:pt idx="71">
                  <c:v>715</c:v>
                </c:pt>
                <c:pt idx="72">
                  <c:v>725</c:v>
                </c:pt>
                <c:pt idx="73">
                  <c:v>735</c:v>
                </c:pt>
                <c:pt idx="74">
                  <c:v>745</c:v>
                </c:pt>
                <c:pt idx="75">
                  <c:v>755</c:v>
                </c:pt>
                <c:pt idx="76">
                  <c:v>765</c:v>
                </c:pt>
                <c:pt idx="77">
                  <c:v>775</c:v>
                </c:pt>
                <c:pt idx="78">
                  <c:v>785</c:v>
                </c:pt>
                <c:pt idx="79">
                  <c:v>795</c:v>
                </c:pt>
                <c:pt idx="80">
                  <c:v>805</c:v>
                </c:pt>
              </c:numCache>
            </c:numRef>
          </c:xVal>
          <c:yVal>
            <c:numRef>
              <c:f>'[Ox 31.2 flou4-AM acid F5 III 092618 2018-09-26 18-01-48-ExperimentSummary.xlsx]Sheet1'!$P$6:$P$86</c:f>
              <c:numCache>
                <c:formatCode>General</c:formatCode>
                <c:ptCount val="81"/>
                <c:pt idx="0">
                  <c:v>0</c:v>
                </c:pt>
                <c:pt idx="1">
                  <c:v>0</c:v>
                </c:pt>
                <c:pt idx="2">
                  <c:v>1271.3</c:v>
                </c:pt>
                <c:pt idx="3">
                  <c:v>29723.7</c:v>
                </c:pt>
                <c:pt idx="4">
                  <c:v>7498.5</c:v>
                </c:pt>
                <c:pt idx="5">
                  <c:v>4574.5</c:v>
                </c:pt>
                <c:pt idx="6">
                  <c:v>11983.9</c:v>
                </c:pt>
                <c:pt idx="7">
                  <c:v>36636</c:v>
                </c:pt>
                <c:pt idx="8">
                  <c:v>93532.800000000003</c:v>
                </c:pt>
                <c:pt idx="9">
                  <c:v>243547.1</c:v>
                </c:pt>
                <c:pt idx="10">
                  <c:v>670023</c:v>
                </c:pt>
                <c:pt idx="11">
                  <c:v>1818265.1</c:v>
                </c:pt>
                <c:pt idx="12">
                  <c:v>4205571.9000000004</c:v>
                </c:pt>
                <c:pt idx="13">
                  <c:v>8417951.1999999993</c:v>
                </c:pt>
                <c:pt idx="14">
                  <c:v>16464781.6</c:v>
                </c:pt>
                <c:pt idx="15">
                  <c:v>29807812.199999999</c:v>
                </c:pt>
                <c:pt idx="16">
                  <c:v>44296939.700000003</c:v>
                </c:pt>
                <c:pt idx="17">
                  <c:v>56101037.100000001</c:v>
                </c:pt>
                <c:pt idx="18">
                  <c:v>64536569.799999997</c:v>
                </c:pt>
                <c:pt idx="19">
                  <c:v>69366344.400000006</c:v>
                </c:pt>
                <c:pt idx="20">
                  <c:v>70537598.700000003</c:v>
                </c:pt>
                <c:pt idx="21">
                  <c:v>67913536.599999994</c:v>
                </c:pt>
                <c:pt idx="22">
                  <c:v>61825942.799999997</c:v>
                </c:pt>
                <c:pt idx="23">
                  <c:v>53591176</c:v>
                </c:pt>
                <c:pt idx="24">
                  <c:v>44646568.5</c:v>
                </c:pt>
                <c:pt idx="25">
                  <c:v>35782767.799999997</c:v>
                </c:pt>
                <c:pt idx="26">
                  <c:v>27311562.199999999</c:v>
                </c:pt>
                <c:pt idx="27">
                  <c:v>19525737.399999999</c:v>
                </c:pt>
                <c:pt idx="28">
                  <c:v>12846169.6</c:v>
                </c:pt>
                <c:pt idx="29">
                  <c:v>7632476.5999999996</c:v>
                </c:pt>
                <c:pt idx="30">
                  <c:v>3997060.1</c:v>
                </c:pt>
                <c:pt idx="31">
                  <c:v>1800222</c:v>
                </c:pt>
                <c:pt idx="32">
                  <c:v>698675.6</c:v>
                </c:pt>
                <c:pt idx="33">
                  <c:v>247130.2</c:v>
                </c:pt>
                <c:pt idx="34">
                  <c:v>87060.1</c:v>
                </c:pt>
                <c:pt idx="35">
                  <c:v>32304.2</c:v>
                </c:pt>
                <c:pt idx="36">
                  <c:v>12529.6</c:v>
                </c:pt>
                <c:pt idx="37">
                  <c:v>4788.8999999999996</c:v>
                </c:pt>
                <c:pt idx="38">
                  <c:v>1663.3</c:v>
                </c:pt>
                <c:pt idx="39">
                  <c:v>498.5</c:v>
                </c:pt>
                <c:pt idx="40">
                  <c:v>135.9</c:v>
                </c:pt>
                <c:pt idx="41">
                  <c:v>40.700000000000003</c:v>
                </c:pt>
                <c:pt idx="42">
                  <c:v>15.3</c:v>
                </c:pt>
                <c:pt idx="43">
                  <c:v>6.6</c:v>
                </c:pt>
                <c:pt idx="44">
                  <c:v>3.1</c:v>
                </c:pt>
                <c:pt idx="45">
                  <c:v>1.5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6.6</c:v>
                </c:pt>
                <c:pt idx="66">
                  <c:v>38.6</c:v>
                </c:pt>
                <c:pt idx="67">
                  <c:v>183.2</c:v>
                </c:pt>
                <c:pt idx="68">
                  <c:v>705.9</c:v>
                </c:pt>
                <c:pt idx="69">
                  <c:v>2213.3000000000002</c:v>
                </c:pt>
                <c:pt idx="70">
                  <c:v>5669.8</c:v>
                </c:pt>
                <c:pt idx="71">
                  <c:v>11913.6</c:v>
                </c:pt>
                <c:pt idx="72">
                  <c:v>20623.099999999999</c:v>
                </c:pt>
                <c:pt idx="73">
                  <c:v>29545.1</c:v>
                </c:pt>
                <c:pt idx="74">
                  <c:v>35193.800000000003</c:v>
                </c:pt>
                <c:pt idx="75">
                  <c:v>35022.199999999997</c:v>
                </c:pt>
                <c:pt idx="76">
                  <c:v>29251.9</c:v>
                </c:pt>
                <c:pt idx="77">
                  <c:v>20602.099999999999</c:v>
                </c:pt>
                <c:pt idx="78">
                  <c:v>12291.1</c:v>
                </c:pt>
                <c:pt idx="79">
                  <c:v>6239.1</c:v>
                </c:pt>
                <c:pt idx="80">
                  <c:v>2706.4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12C-442A-93E3-E7A1B50EB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569344"/>
        <c:axId val="81911104"/>
      </c:scatterChart>
      <c:valAx>
        <c:axId val="192569344"/>
        <c:scaling>
          <c:orientation val="minMax"/>
          <c:max val="6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Size</a:t>
                </a:r>
                <a:r>
                  <a:rPr lang="en-US" sz="11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(nm)</a:t>
                </a:r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81911104"/>
        <c:crosses val="autoZero"/>
        <c:crossBetween val="midCat"/>
      </c:valAx>
      <c:valAx>
        <c:axId val="81911104"/>
        <c:scaling>
          <c:orientation val="minMax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2569344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1.972331583552056E-3"/>
                <c:y val="0.19214129483814527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r>
                    <a:rPr lang="en-US" sz="1100" b="1" i="0" baseline="0" dirty="0" smtClean="0">
                      <a:effectLst/>
                    </a:rPr>
                    <a:t>Concentration</a:t>
                  </a:r>
                  <a:endParaRPr lang="en-US" sz="1100" dirty="0" smtClean="0">
                    <a:effectLst/>
                  </a:endParaRPr>
                </a:p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0" i="0" baseline="0" dirty="0" smtClean="0">
                      <a:effectLst/>
                    </a:rPr>
                    <a:t>(10</a:t>
                  </a:r>
                  <a:r>
                    <a:rPr lang="en-US" sz="1100" b="0" i="0" baseline="30000" dirty="0" smtClean="0">
                      <a:effectLst/>
                    </a:rPr>
                    <a:t>6</a:t>
                  </a:r>
                  <a:r>
                    <a:rPr lang="en-US" sz="1100" b="0" i="0" baseline="0" dirty="0" smtClean="0">
                      <a:effectLst/>
                    </a:rPr>
                    <a:t> Particles/ml)</a:t>
                  </a:r>
                  <a:endParaRPr lang="en-US" sz="1100" dirty="0">
                    <a:effectLst/>
                  </a:endParaRP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817639982502186"/>
          <c:y val="0.25015660542432194"/>
          <c:w val="0.33182360017497814"/>
          <c:h val="0.210266294838145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Post-Oxalate</a:t>
            </a:r>
          </a:p>
        </c:rich>
      </c:tx>
      <c:layout>
        <c:manualLayout>
          <c:xMode val="edge"/>
          <c:yMode val="edge"/>
          <c:x val="0.3426563867016623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750300743657044"/>
          <c:y val="0.11723622047244095"/>
          <c:w val="0.77525754593175855"/>
          <c:h val="0.6991434820647418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'31.2 tech replicate analysis'!$B$2</c:f>
              <c:strCache>
                <c:ptCount val="1"/>
                <c:pt idx="0">
                  <c:v>Post-Ox-I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'31.2 tech replicate analysis'!$A$3:$A$44</c:f>
              <c:numCache>
                <c:formatCode>General</c:formatCode>
                <c:ptCount val="42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</c:numCache>
            </c:numRef>
          </c:xVal>
          <c:yVal>
            <c:numRef>
              <c:f>'31.2 tech replicate analysis'!$B$3:$B$44</c:f>
              <c:numCache>
                <c:formatCode>General</c:formatCode>
                <c:ptCount val="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110</c:v>
                </c:pt>
                <c:pt idx="4">
                  <c:v>28982.6</c:v>
                </c:pt>
                <c:pt idx="5">
                  <c:v>163446.9</c:v>
                </c:pt>
                <c:pt idx="6">
                  <c:v>275860.09999999998</c:v>
                </c:pt>
                <c:pt idx="7">
                  <c:v>189478.3</c:v>
                </c:pt>
                <c:pt idx="8">
                  <c:v>95421</c:v>
                </c:pt>
                <c:pt idx="9">
                  <c:v>54765.8</c:v>
                </c:pt>
                <c:pt idx="10">
                  <c:v>108621.9</c:v>
                </c:pt>
                <c:pt idx="11">
                  <c:v>438743.2</c:v>
                </c:pt>
                <c:pt idx="12">
                  <c:v>1734046.2</c:v>
                </c:pt>
                <c:pt idx="13">
                  <c:v>6153848.5999999996</c:v>
                </c:pt>
                <c:pt idx="14">
                  <c:v>17596466.100000001</c:v>
                </c:pt>
                <c:pt idx="15">
                  <c:v>34928571.600000001</c:v>
                </c:pt>
                <c:pt idx="16">
                  <c:v>49504023.899999999</c:v>
                </c:pt>
                <c:pt idx="17">
                  <c:v>54706500.700000003</c:v>
                </c:pt>
                <c:pt idx="18">
                  <c:v>59999394.100000001</c:v>
                </c:pt>
                <c:pt idx="19">
                  <c:v>61867652.399999999</c:v>
                </c:pt>
                <c:pt idx="20">
                  <c:v>55602081.299999997</c:v>
                </c:pt>
                <c:pt idx="21">
                  <c:v>47059036.100000001</c:v>
                </c:pt>
                <c:pt idx="22">
                  <c:v>37923911.799999997</c:v>
                </c:pt>
                <c:pt idx="23">
                  <c:v>27054141.100000001</c:v>
                </c:pt>
                <c:pt idx="24">
                  <c:v>16364830.800000001</c:v>
                </c:pt>
                <c:pt idx="25">
                  <c:v>8783255.4000000004</c:v>
                </c:pt>
                <c:pt idx="26">
                  <c:v>4189660.7</c:v>
                </c:pt>
                <c:pt idx="27">
                  <c:v>2120620</c:v>
                </c:pt>
                <c:pt idx="28">
                  <c:v>1419433.2</c:v>
                </c:pt>
                <c:pt idx="29">
                  <c:v>820749.2</c:v>
                </c:pt>
                <c:pt idx="30">
                  <c:v>291758.7</c:v>
                </c:pt>
                <c:pt idx="31">
                  <c:v>55586.8</c:v>
                </c:pt>
                <c:pt idx="32">
                  <c:v>5409.5</c:v>
                </c:pt>
                <c:pt idx="33">
                  <c:v>273.7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2FF-41FA-AB47-B8D15981B1B7}"/>
            </c:ext>
          </c:extLst>
        </c:ser>
        <c:ser>
          <c:idx val="1"/>
          <c:order val="1"/>
          <c:tx>
            <c:strRef>
              <c:f>'31.2 tech replicate analysis'!$C$2</c:f>
              <c:strCache>
                <c:ptCount val="1"/>
                <c:pt idx="0">
                  <c:v>Post-Ox-II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'31.2 tech replicate analysis'!$A$3:$A$44</c:f>
              <c:numCache>
                <c:formatCode>General</c:formatCode>
                <c:ptCount val="42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</c:numCache>
            </c:numRef>
          </c:xVal>
          <c:yVal>
            <c:numRef>
              <c:f>'31.2 tech replicate analysis'!$C$3:$C$44</c:f>
              <c:numCache>
                <c:formatCode>General</c:formatCode>
                <c:ptCount val="42"/>
                <c:pt idx="0">
                  <c:v>0</c:v>
                </c:pt>
                <c:pt idx="1">
                  <c:v>0</c:v>
                </c:pt>
                <c:pt idx="2">
                  <c:v>1271.3</c:v>
                </c:pt>
                <c:pt idx="3">
                  <c:v>29723.7</c:v>
                </c:pt>
                <c:pt idx="4">
                  <c:v>7498.5</c:v>
                </c:pt>
                <c:pt idx="5">
                  <c:v>4574.5</c:v>
                </c:pt>
                <c:pt idx="6">
                  <c:v>11983.9</c:v>
                </c:pt>
                <c:pt idx="7">
                  <c:v>36636</c:v>
                </c:pt>
                <c:pt idx="8">
                  <c:v>93532.800000000003</c:v>
                </c:pt>
                <c:pt idx="9">
                  <c:v>243547.1</c:v>
                </c:pt>
                <c:pt idx="10">
                  <c:v>670023</c:v>
                </c:pt>
                <c:pt idx="11">
                  <c:v>1818265.1</c:v>
                </c:pt>
                <c:pt idx="12">
                  <c:v>4205571.9000000004</c:v>
                </c:pt>
                <c:pt idx="13">
                  <c:v>8417951.1999999993</c:v>
                </c:pt>
                <c:pt idx="14">
                  <c:v>16464781.6</c:v>
                </c:pt>
                <c:pt idx="15">
                  <c:v>29807812.199999999</c:v>
                </c:pt>
                <c:pt idx="16">
                  <c:v>44296939.700000003</c:v>
                </c:pt>
                <c:pt idx="17">
                  <c:v>56101037.100000001</c:v>
                </c:pt>
                <c:pt idx="18">
                  <c:v>64536569.799999997</c:v>
                </c:pt>
                <c:pt idx="19">
                  <c:v>69366344.400000006</c:v>
                </c:pt>
                <c:pt idx="20">
                  <c:v>70537598.700000003</c:v>
                </c:pt>
                <c:pt idx="21">
                  <c:v>67913536.599999994</c:v>
                </c:pt>
                <c:pt idx="22">
                  <c:v>61825942.799999997</c:v>
                </c:pt>
                <c:pt idx="23">
                  <c:v>53591176</c:v>
                </c:pt>
                <c:pt idx="24">
                  <c:v>44646568.5</c:v>
                </c:pt>
                <c:pt idx="25">
                  <c:v>35782767.799999997</c:v>
                </c:pt>
                <c:pt idx="26">
                  <c:v>27311562.199999999</c:v>
                </c:pt>
                <c:pt idx="27">
                  <c:v>19525737.399999999</c:v>
                </c:pt>
                <c:pt idx="28">
                  <c:v>12846169.6</c:v>
                </c:pt>
                <c:pt idx="29">
                  <c:v>7632476.5999999996</c:v>
                </c:pt>
                <c:pt idx="30">
                  <c:v>3997060.1</c:v>
                </c:pt>
                <c:pt idx="31">
                  <c:v>1800222</c:v>
                </c:pt>
                <c:pt idx="32">
                  <c:v>698675.6</c:v>
                </c:pt>
                <c:pt idx="33">
                  <c:v>247130.2</c:v>
                </c:pt>
                <c:pt idx="34">
                  <c:v>87060.1</c:v>
                </c:pt>
                <c:pt idx="35">
                  <c:v>32304.2</c:v>
                </c:pt>
                <c:pt idx="36">
                  <c:v>12529.6</c:v>
                </c:pt>
                <c:pt idx="37">
                  <c:v>4788.8999999999996</c:v>
                </c:pt>
                <c:pt idx="38">
                  <c:v>1663.3</c:v>
                </c:pt>
                <c:pt idx="39">
                  <c:v>498.5</c:v>
                </c:pt>
                <c:pt idx="40">
                  <c:v>135.9</c:v>
                </c:pt>
                <c:pt idx="41">
                  <c:v>40.700000000000003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2FF-41FA-AB47-B8D15981B1B7}"/>
            </c:ext>
          </c:extLst>
        </c:ser>
        <c:ser>
          <c:idx val="2"/>
          <c:order val="2"/>
          <c:tx>
            <c:strRef>
              <c:f>'31.2 tech replicate analysis'!$D$2</c:f>
              <c:strCache>
                <c:ptCount val="1"/>
                <c:pt idx="0">
                  <c:v>Post-Ox-III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'31.2 tech replicate analysis'!$A$3:$A$44</c:f>
              <c:numCache>
                <c:formatCode>General</c:formatCode>
                <c:ptCount val="42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</c:numCache>
            </c:numRef>
          </c:xVal>
          <c:yVal>
            <c:numRef>
              <c:f>'31.2 tech replicate analysis'!$D$3:$D$44</c:f>
              <c:numCache>
                <c:formatCode>General</c:formatCode>
                <c:ptCount val="4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40.9</c:v>
                </c:pt>
                <c:pt idx="5">
                  <c:v>7924.6</c:v>
                </c:pt>
                <c:pt idx="6">
                  <c:v>19011.7</c:v>
                </c:pt>
                <c:pt idx="7">
                  <c:v>5951.8</c:v>
                </c:pt>
                <c:pt idx="8">
                  <c:v>1549.9</c:v>
                </c:pt>
                <c:pt idx="9">
                  <c:v>10047.200000000001</c:v>
                </c:pt>
                <c:pt idx="10">
                  <c:v>171842.6</c:v>
                </c:pt>
                <c:pt idx="11">
                  <c:v>923033.1</c:v>
                </c:pt>
                <c:pt idx="12">
                  <c:v>2667511.7999999998</c:v>
                </c:pt>
                <c:pt idx="13">
                  <c:v>6640763.0999999996</c:v>
                </c:pt>
                <c:pt idx="14">
                  <c:v>14255192.6</c:v>
                </c:pt>
                <c:pt idx="15">
                  <c:v>22228071.100000001</c:v>
                </c:pt>
                <c:pt idx="16">
                  <c:v>28291216.100000001</c:v>
                </c:pt>
                <c:pt idx="17">
                  <c:v>35876481.5</c:v>
                </c:pt>
                <c:pt idx="18">
                  <c:v>48701700.899999999</c:v>
                </c:pt>
                <c:pt idx="19">
                  <c:v>66516750.700000003</c:v>
                </c:pt>
                <c:pt idx="20">
                  <c:v>80686118.299999997</c:v>
                </c:pt>
                <c:pt idx="21">
                  <c:v>81678542.200000003</c:v>
                </c:pt>
                <c:pt idx="22">
                  <c:v>70699409.900000006</c:v>
                </c:pt>
                <c:pt idx="23">
                  <c:v>55816085.200000003</c:v>
                </c:pt>
                <c:pt idx="24">
                  <c:v>43029282</c:v>
                </c:pt>
                <c:pt idx="25">
                  <c:v>33590797</c:v>
                </c:pt>
                <c:pt idx="26">
                  <c:v>25440377.699999999</c:v>
                </c:pt>
                <c:pt idx="27">
                  <c:v>17141505.5</c:v>
                </c:pt>
                <c:pt idx="28">
                  <c:v>10310314.4</c:v>
                </c:pt>
                <c:pt idx="29">
                  <c:v>6143689.9000000004</c:v>
                </c:pt>
                <c:pt idx="30">
                  <c:v>3780199</c:v>
                </c:pt>
                <c:pt idx="31">
                  <c:v>2281132.5</c:v>
                </c:pt>
                <c:pt idx="32">
                  <c:v>1241618.8999999999</c:v>
                </c:pt>
                <c:pt idx="33">
                  <c:v>564111.4</c:v>
                </c:pt>
                <c:pt idx="34">
                  <c:v>203434.3</c:v>
                </c:pt>
                <c:pt idx="35">
                  <c:v>56451.5</c:v>
                </c:pt>
                <c:pt idx="36">
                  <c:v>11982</c:v>
                </c:pt>
                <c:pt idx="37">
                  <c:v>2030.9</c:v>
                </c:pt>
                <c:pt idx="38">
                  <c:v>297</c:v>
                </c:pt>
                <c:pt idx="39">
                  <c:v>39.1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F2FF-41FA-AB47-B8D15981B1B7}"/>
            </c:ext>
          </c:extLst>
        </c:ser>
        <c:ser>
          <c:idx val="3"/>
          <c:order val="3"/>
          <c:tx>
            <c:strRef>
              <c:f>'31.2 tech replicate analysis'!$E$2</c:f>
              <c:strCache>
                <c:ptCount val="1"/>
                <c:pt idx="0">
                  <c:v>Pre-Ox-mean</c:v>
                </c:pt>
              </c:strCache>
            </c:strRef>
          </c:tx>
          <c:marker>
            <c:symbol val="none"/>
          </c:marker>
          <c:xVal>
            <c:numRef>
              <c:f>'31.2 tech replicate analysis'!$A$3:$A$44</c:f>
              <c:numCache>
                <c:formatCode>General</c:formatCode>
                <c:ptCount val="42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</c:numCache>
            </c:numRef>
          </c:xVal>
          <c:yVal>
            <c:numRef>
              <c:f>'31.2 tech replicate analysis'!$E$3:$E$44</c:f>
              <c:numCache>
                <c:formatCode>General</c:formatCode>
                <c:ptCount val="42"/>
                <c:pt idx="0">
                  <c:v>0</c:v>
                </c:pt>
                <c:pt idx="1">
                  <c:v>0</c:v>
                </c:pt>
                <c:pt idx="2">
                  <c:v>423.76666666666665</c:v>
                </c:pt>
                <c:pt idx="3">
                  <c:v>9944.5666666666675</c:v>
                </c:pt>
                <c:pt idx="4">
                  <c:v>12174</c:v>
                </c:pt>
                <c:pt idx="5">
                  <c:v>58648.666666666664</c:v>
                </c:pt>
                <c:pt idx="6">
                  <c:v>102285.23333333334</c:v>
                </c:pt>
                <c:pt idx="7">
                  <c:v>77355.366666666654</c:v>
                </c:pt>
                <c:pt idx="8">
                  <c:v>63501.23333333333</c:v>
                </c:pt>
                <c:pt idx="9">
                  <c:v>102786.70000000001</c:v>
                </c:pt>
                <c:pt idx="10">
                  <c:v>316829.16666666669</c:v>
                </c:pt>
                <c:pt idx="11">
                  <c:v>1060013.8</c:v>
                </c:pt>
                <c:pt idx="12">
                  <c:v>2869043.3000000003</c:v>
                </c:pt>
                <c:pt idx="13">
                  <c:v>7070854.2999999998</c:v>
                </c:pt>
                <c:pt idx="14">
                  <c:v>16105480.100000001</c:v>
                </c:pt>
                <c:pt idx="15">
                  <c:v>28988151.633333337</c:v>
                </c:pt>
                <c:pt idx="16">
                  <c:v>40697393.233333327</c:v>
                </c:pt>
                <c:pt idx="17">
                  <c:v>48894673.100000001</c:v>
                </c:pt>
                <c:pt idx="18">
                  <c:v>57745888.266666673</c:v>
                </c:pt>
                <c:pt idx="19">
                  <c:v>65916915.833333336</c:v>
                </c:pt>
                <c:pt idx="20">
                  <c:v>68941932.766666666</c:v>
                </c:pt>
                <c:pt idx="21">
                  <c:v>65550371.633333325</c:v>
                </c:pt>
                <c:pt idx="22">
                  <c:v>56816421.5</c:v>
                </c:pt>
                <c:pt idx="23">
                  <c:v>45487134.100000001</c:v>
                </c:pt>
                <c:pt idx="24">
                  <c:v>34680227.100000001</c:v>
                </c:pt>
                <c:pt idx="25">
                  <c:v>26052273.399999995</c:v>
                </c:pt>
                <c:pt idx="26">
                  <c:v>18980533.533333331</c:v>
                </c:pt>
                <c:pt idx="27">
                  <c:v>12929287.633333333</c:v>
                </c:pt>
                <c:pt idx="28">
                  <c:v>8191972.3999999994</c:v>
                </c:pt>
                <c:pt idx="29">
                  <c:v>4865638.5666666664</c:v>
                </c:pt>
                <c:pt idx="30">
                  <c:v>2689672.6</c:v>
                </c:pt>
                <c:pt idx="31">
                  <c:v>1378980.4333333333</c:v>
                </c:pt>
                <c:pt idx="32">
                  <c:v>648568</c:v>
                </c:pt>
                <c:pt idx="33">
                  <c:v>270505.10000000003</c:v>
                </c:pt>
                <c:pt idx="34">
                  <c:v>145247.20000000001</c:v>
                </c:pt>
                <c:pt idx="35">
                  <c:v>44377.85</c:v>
                </c:pt>
                <c:pt idx="36">
                  <c:v>12255.8</c:v>
                </c:pt>
                <c:pt idx="37">
                  <c:v>3409.8999999999996</c:v>
                </c:pt>
                <c:pt idx="38">
                  <c:v>980.15</c:v>
                </c:pt>
                <c:pt idx="39">
                  <c:v>268.8</c:v>
                </c:pt>
                <c:pt idx="40">
                  <c:v>135.9</c:v>
                </c:pt>
                <c:pt idx="41">
                  <c:v>40.700000000000003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F2FF-41FA-AB47-B8D15981B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35296"/>
        <c:axId val="62535872"/>
      </c:scatterChart>
      <c:valAx>
        <c:axId val="62535296"/>
        <c:scaling>
          <c:orientation val="minMax"/>
          <c:max val="500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Size</a:t>
                </a:r>
                <a:r>
                  <a:rPr lang="en-US" sz="11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(nm)</a:t>
                </a:r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43287483595800524"/>
              <c:y val="0.9155275590551180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2535872"/>
        <c:crosses val="autoZero"/>
        <c:crossBetween val="midCat"/>
      </c:valAx>
      <c:valAx>
        <c:axId val="62535872"/>
        <c:scaling>
          <c:orientation val="minMax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2535296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20612510936132983"/>
              </c:manualLayout>
            </c:layout>
            <c:tx>
              <c:rich>
                <a:bodyPr/>
                <a:lstStyle/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Concentration </a:t>
                  </a:r>
                </a:p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(10</a:t>
                  </a:r>
                  <a:r>
                    <a:rPr lang="en-US" sz="1100" b="0" baseline="30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  <a:r>
                    <a:rPr lang="en-US" sz="1100" b="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Particles/ml)</a:t>
                  </a:r>
                </a:p>
              </c:rich>
            </c:tx>
          </c:dispUnitsLbl>
        </c:dispUnits>
      </c:valAx>
    </c:plotArea>
    <c:legend>
      <c:legendPos val="r"/>
      <c:layout>
        <c:manualLayout>
          <c:xMode val="edge"/>
          <c:yMode val="edge"/>
          <c:x val="0.68628417541557307"/>
          <c:y val="0.20135914260717411"/>
          <c:w val="0.31371582458442693"/>
          <c:h val="0.36674540682414697"/>
        </c:manualLayout>
      </c:layout>
      <c:overlay val="0"/>
      <c:txPr>
        <a:bodyPr/>
        <a:lstStyle/>
        <a:p>
          <a:pPr>
            <a:defRPr sz="10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Pre-Oxalate</a:t>
            </a:r>
          </a:p>
        </c:rich>
      </c:tx>
      <c:layout>
        <c:manualLayout>
          <c:xMode val="edge"/>
          <c:yMode val="edge"/>
          <c:x val="0.3857116688538932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965168416447944"/>
          <c:y val="7.834733158355206E-2"/>
          <c:w val="0.77310886920384947"/>
          <c:h val="0.7511382327209098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'Ox31.1 tech rep analysis'!$P$2</c:f>
              <c:strCache>
                <c:ptCount val="1"/>
                <c:pt idx="0">
                  <c:v>Pre-Ox-I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'Ox31.1 tech rep analysis'!$O$3:$O$62</c:f>
              <c:numCache>
                <c:formatCode>General</c:formatCode>
                <c:ptCount val="60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</c:numCache>
            </c:numRef>
          </c:xVal>
          <c:yVal>
            <c:numRef>
              <c:f>'Ox31.1 tech rep analysis'!$P$3:$P$62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41</c:v>
                </c:pt>
                <c:pt idx="7">
                  <c:v>14874.9</c:v>
                </c:pt>
                <c:pt idx="8">
                  <c:v>262691.8</c:v>
                </c:pt>
                <c:pt idx="9">
                  <c:v>635502.6</c:v>
                </c:pt>
                <c:pt idx="10">
                  <c:v>1382171.7</c:v>
                </c:pt>
                <c:pt idx="11">
                  <c:v>2908729.8</c:v>
                </c:pt>
                <c:pt idx="12">
                  <c:v>5397369.7999999998</c:v>
                </c:pt>
                <c:pt idx="13">
                  <c:v>12107936.5</c:v>
                </c:pt>
                <c:pt idx="14">
                  <c:v>22334183.699999999</c:v>
                </c:pt>
                <c:pt idx="15">
                  <c:v>24125353.600000001</c:v>
                </c:pt>
                <c:pt idx="16">
                  <c:v>17318913.5</c:v>
                </c:pt>
                <c:pt idx="17">
                  <c:v>11422319.4</c:v>
                </c:pt>
                <c:pt idx="18">
                  <c:v>9454577.5</c:v>
                </c:pt>
                <c:pt idx="19">
                  <c:v>11046136.1</c:v>
                </c:pt>
                <c:pt idx="20">
                  <c:v>15361344.199999999</c:v>
                </c:pt>
                <c:pt idx="21">
                  <c:v>19108143.699999999</c:v>
                </c:pt>
                <c:pt idx="22">
                  <c:v>18002756</c:v>
                </c:pt>
                <c:pt idx="23">
                  <c:v>13156307.800000001</c:v>
                </c:pt>
                <c:pt idx="24">
                  <c:v>8547197.0999999996</c:v>
                </c:pt>
                <c:pt idx="25">
                  <c:v>5563704.2000000002</c:v>
                </c:pt>
                <c:pt idx="26">
                  <c:v>3676494.3</c:v>
                </c:pt>
                <c:pt idx="27">
                  <c:v>2255348.7999999998</c:v>
                </c:pt>
                <c:pt idx="28">
                  <c:v>1138164.6000000001</c:v>
                </c:pt>
                <c:pt idx="29">
                  <c:v>433203.1</c:v>
                </c:pt>
                <c:pt idx="30">
                  <c:v>120404.7</c:v>
                </c:pt>
                <c:pt idx="31">
                  <c:v>24571.9</c:v>
                </c:pt>
                <c:pt idx="32">
                  <c:v>3734.9</c:v>
                </c:pt>
                <c:pt idx="33">
                  <c:v>423.7</c:v>
                </c:pt>
                <c:pt idx="34">
                  <c:v>35.4</c:v>
                </c:pt>
                <c:pt idx="35">
                  <c:v>2.1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1.1000000000000001</c:v>
                </c:pt>
                <c:pt idx="47">
                  <c:v>32.9</c:v>
                </c:pt>
                <c:pt idx="48">
                  <c:v>602.20000000000005</c:v>
                </c:pt>
                <c:pt idx="49">
                  <c:v>6446.3</c:v>
                </c:pt>
                <c:pt idx="50">
                  <c:v>39626.9</c:v>
                </c:pt>
                <c:pt idx="51">
                  <c:v>139635</c:v>
                </c:pt>
                <c:pt idx="52">
                  <c:v>284174.3</c:v>
                </c:pt>
                <c:pt idx="53">
                  <c:v>338249.6</c:v>
                </c:pt>
                <c:pt idx="54">
                  <c:v>239108.3</c:v>
                </c:pt>
                <c:pt idx="55">
                  <c:v>102059.3</c:v>
                </c:pt>
                <c:pt idx="56">
                  <c:v>26754.9</c:v>
                </c:pt>
                <c:pt idx="57">
                  <c:v>4381.6000000000004</c:v>
                </c:pt>
                <c:pt idx="58">
                  <c:v>455.8</c:v>
                </c:pt>
                <c:pt idx="59">
                  <c:v>30.6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6F5-4F34-87A5-565C643FF9DA}"/>
            </c:ext>
          </c:extLst>
        </c:ser>
        <c:ser>
          <c:idx val="1"/>
          <c:order val="1"/>
          <c:tx>
            <c:strRef>
              <c:f>'Ox31.1 tech rep analysis'!$Q$2</c:f>
              <c:strCache>
                <c:ptCount val="1"/>
                <c:pt idx="0">
                  <c:v>Pre-Ox-II</c:v>
                </c:pt>
              </c:strCache>
            </c:strRef>
          </c:tx>
          <c:spPr>
            <a:ln w="19050"/>
          </c:spPr>
          <c:marker>
            <c:symbol val="none"/>
          </c:marker>
          <c:xVal>
            <c:numRef>
              <c:f>'Ox31.1 tech rep analysis'!$O$3:$O$62</c:f>
              <c:numCache>
                <c:formatCode>General</c:formatCode>
                <c:ptCount val="60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</c:numCache>
            </c:numRef>
          </c:xVal>
          <c:yVal>
            <c:numRef>
              <c:f>'Ox31.1 tech rep analysis'!$Q$3:$Q$62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418.9</c:v>
                </c:pt>
                <c:pt idx="8">
                  <c:v>51561.3</c:v>
                </c:pt>
                <c:pt idx="9">
                  <c:v>670579.30000000005</c:v>
                </c:pt>
                <c:pt idx="10">
                  <c:v>662980.30000000005</c:v>
                </c:pt>
                <c:pt idx="11">
                  <c:v>400024.5</c:v>
                </c:pt>
                <c:pt idx="12">
                  <c:v>697158.7</c:v>
                </c:pt>
                <c:pt idx="13">
                  <c:v>2312548.2000000002</c:v>
                </c:pt>
                <c:pt idx="14">
                  <c:v>5761907.9000000004</c:v>
                </c:pt>
                <c:pt idx="15">
                  <c:v>7820920.7999999998</c:v>
                </c:pt>
                <c:pt idx="16">
                  <c:v>7043141</c:v>
                </c:pt>
                <c:pt idx="17">
                  <c:v>5919088.0999999996</c:v>
                </c:pt>
                <c:pt idx="18">
                  <c:v>5832103.4000000004</c:v>
                </c:pt>
                <c:pt idx="19">
                  <c:v>7050862.4000000004</c:v>
                </c:pt>
                <c:pt idx="20">
                  <c:v>9606579.3000000007</c:v>
                </c:pt>
                <c:pt idx="21">
                  <c:v>12934367.800000001</c:v>
                </c:pt>
                <c:pt idx="22">
                  <c:v>15353312.9</c:v>
                </c:pt>
                <c:pt idx="23">
                  <c:v>14964457.9</c:v>
                </c:pt>
                <c:pt idx="24">
                  <c:v>11673207.9</c:v>
                </c:pt>
                <c:pt idx="25">
                  <c:v>7441373.5</c:v>
                </c:pt>
                <c:pt idx="26">
                  <c:v>4154709.2</c:v>
                </c:pt>
                <c:pt idx="27">
                  <c:v>2258169.4</c:v>
                </c:pt>
                <c:pt idx="28">
                  <c:v>1329718.6000000001</c:v>
                </c:pt>
                <c:pt idx="29">
                  <c:v>903686.2</c:v>
                </c:pt>
                <c:pt idx="30">
                  <c:v>704251</c:v>
                </c:pt>
                <c:pt idx="31">
                  <c:v>589045.1</c:v>
                </c:pt>
                <c:pt idx="32">
                  <c:v>482554.2</c:v>
                </c:pt>
                <c:pt idx="33">
                  <c:v>356560.6</c:v>
                </c:pt>
                <c:pt idx="34">
                  <c:v>225265.8</c:v>
                </c:pt>
                <c:pt idx="35">
                  <c:v>119332.1</c:v>
                </c:pt>
                <c:pt idx="36">
                  <c:v>53557.2</c:v>
                </c:pt>
                <c:pt idx="37">
                  <c:v>21034.1</c:v>
                </c:pt>
                <c:pt idx="38">
                  <c:v>7565.2</c:v>
                </c:pt>
                <c:pt idx="39">
                  <c:v>2619.6999999999998</c:v>
                </c:pt>
                <c:pt idx="40">
                  <c:v>915.3</c:v>
                </c:pt>
                <c:pt idx="41">
                  <c:v>335</c:v>
                </c:pt>
                <c:pt idx="42">
                  <c:v>131.6</c:v>
                </c:pt>
                <c:pt idx="43">
                  <c:v>56.1</c:v>
                </c:pt>
                <c:pt idx="44">
                  <c:v>25.8</c:v>
                </c:pt>
                <c:pt idx="45">
                  <c:v>12.7</c:v>
                </c:pt>
                <c:pt idx="46">
                  <c:v>6.5</c:v>
                </c:pt>
                <c:pt idx="47">
                  <c:v>3.4</c:v>
                </c:pt>
                <c:pt idx="48">
                  <c:v>1.8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6F5-4F34-87A5-565C643FF9DA}"/>
            </c:ext>
          </c:extLst>
        </c:ser>
        <c:ser>
          <c:idx val="2"/>
          <c:order val="2"/>
          <c:tx>
            <c:strRef>
              <c:f>'Ox31.1 tech rep analysis'!$R$2</c:f>
              <c:strCache>
                <c:ptCount val="1"/>
                <c:pt idx="0">
                  <c:v>Pre-Ox-III</c:v>
                </c:pt>
              </c:strCache>
            </c:strRef>
          </c:tx>
          <c:marker>
            <c:symbol val="none"/>
          </c:marker>
          <c:xVal>
            <c:numRef>
              <c:f>'Ox31.1 tech rep analysis'!$O$3:$O$62</c:f>
              <c:numCache>
                <c:formatCode>General</c:formatCode>
                <c:ptCount val="60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</c:numCache>
            </c:numRef>
          </c:xVal>
          <c:yVal>
            <c:numRef>
              <c:f>'Ox31.1 tech rep analysis'!$R$3:$R$62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9.3000000000000007</c:v>
                </c:pt>
                <c:pt idx="4">
                  <c:v>138.5</c:v>
                </c:pt>
                <c:pt idx="5">
                  <c:v>862.1</c:v>
                </c:pt>
                <c:pt idx="6">
                  <c:v>3094.6</c:v>
                </c:pt>
                <c:pt idx="7">
                  <c:v>8664.2000000000007</c:v>
                </c:pt>
                <c:pt idx="8">
                  <c:v>25625.8</c:v>
                </c:pt>
                <c:pt idx="9">
                  <c:v>93946.6</c:v>
                </c:pt>
                <c:pt idx="10">
                  <c:v>288521</c:v>
                </c:pt>
                <c:pt idx="11">
                  <c:v>728462.4</c:v>
                </c:pt>
                <c:pt idx="12">
                  <c:v>1951221.5</c:v>
                </c:pt>
                <c:pt idx="13">
                  <c:v>5088784.3</c:v>
                </c:pt>
                <c:pt idx="14">
                  <c:v>7646256.0999999996</c:v>
                </c:pt>
                <c:pt idx="15">
                  <c:v>8690320.5</c:v>
                </c:pt>
                <c:pt idx="16">
                  <c:v>6610242.7999999998</c:v>
                </c:pt>
                <c:pt idx="17">
                  <c:v>7685682.4000000004</c:v>
                </c:pt>
                <c:pt idx="18">
                  <c:v>11012379</c:v>
                </c:pt>
                <c:pt idx="19">
                  <c:v>13069001.6</c:v>
                </c:pt>
                <c:pt idx="20">
                  <c:v>14410447.4</c:v>
                </c:pt>
                <c:pt idx="21">
                  <c:v>16413352.800000001</c:v>
                </c:pt>
                <c:pt idx="22">
                  <c:v>16774209</c:v>
                </c:pt>
                <c:pt idx="23">
                  <c:v>14098199.800000001</c:v>
                </c:pt>
                <c:pt idx="24">
                  <c:v>9885749.5</c:v>
                </c:pt>
                <c:pt idx="25">
                  <c:v>7400177.9000000004</c:v>
                </c:pt>
                <c:pt idx="26">
                  <c:v>5607252.7999999998</c:v>
                </c:pt>
                <c:pt idx="27">
                  <c:v>3972606.1</c:v>
                </c:pt>
                <c:pt idx="28">
                  <c:v>2751042.2</c:v>
                </c:pt>
                <c:pt idx="29">
                  <c:v>2008899.1</c:v>
                </c:pt>
                <c:pt idx="30">
                  <c:v>1557864.2</c:v>
                </c:pt>
                <c:pt idx="31">
                  <c:v>1254149.7</c:v>
                </c:pt>
                <c:pt idx="32">
                  <c:v>1036344.8</c:v>
                </c:pt>
                <c:pt idx="33">
                  <c:v>891880.8</c:v>
                </c:pt>
                <c:pt idx="34">
                  <c:v>843050.4</c:v>
                </c:pt>
                <c:pt idx="35">
                  <c:v>829466.7</c:v>
                </c:pt>
                <c:pt idx="36">
                  <c:v>626436.80000000005</c:v>
                </c:pt>
                <c:pt idx="37">
                  <c:v>422260.8</c:v>
                </c:pt>
                <c:pt idx="38">
                  <c:v>322107.5</c:v>
                </c:pt>
                <c:pt idx="39">
                  <c:v>238259</c:v>
                </c:pt>
                <c:pt idx="40">
                  <c:v>166217.1</c:v>
                </c:pt>
                <c:pt idx="41">
                  <c:v>110715.7</c:v>
                </c:pt>
                <c:pt idx="42">
                  <c:v>71536.2</c:v>
                </c:pt>
                <c:pt idx="43">
                  <c:v>45305.7</c:v>
                </c:pt>
                <c:pt idx="44">
                  <c:v>28182.1</c:v>
                </c:pt>
                <c:pt idx="45">
                  <c:v>17158.400000000001</c:v>
                </c:pt>
                <c:pt idx="46">
                  <c:v>10182.299999999999</c:v>
                </c:pt>
                <c:pt idx="47">
                  <c:v>5881.5</c:v>
                </c:pt>
                <c:pt idx="48">
                  <c:v>3316.9</c:v>
                </c:pt>
                <c:pt idx="49">
                  <c:v>1840.9</c:v>
                </c:pt>
                <c:pt idx="50">
                  <c:v>1018.7</c:v>
                </c:pt>
                <c:pt idx="51">
                  <c:v>573</c:v>
                </c:pt>
                <c:pt idx="52">
                  <c:v>338.2</c:v>
                </c:pt>
                <c:pt idx="53">
                  <c:v>221.8</c:v>
                </c:pt>
                <c:pt idx="54">
                  <c:v>177.8</c:v>
                </c:pt>
                <c:pt idx="55">
                  <c:v>191.1</c:v>
                </c:pt>
                <c:pt idx="56">
                  <c:v>274.2</c:v>
                </c:pt>
                <c:pt idx="57">
                  <c:v>475.7</c:v>
                </c:pt>
                <c:pt idx="58">
                  <c:v>900.1</c:v>
                </c:pt>
                <c:pt idx="59">
                  <c:v>1735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6F5-4F34-87A5-565C643FF9DA}"/>
            </c:ext>
          </c:extLst>
        </c:ser>
        <c:ser>
          <c:idx val="3"/>
          <c:order val="3"/>
          <c:tx>
            <c:strRef>
              <c:f>'Ox31.1 tech rep analysis'!$S$2</c:f>
              <c:strCache>
                <c:ptCount val="1"/>
                <c:pt idx="0">
                  <c:v>Pre-Ox-mean</c:v>
                </c:pt>
              </c:strCache>
            </c:strRef>
          </c:tx>
          <c:marker>
            <c:symbol val="none"/>
          </c:marker>
          <c:xVal>
            <c:numRef>
              <c:f>'Ox31.1 tech rep analysis'!$O$3:$O$62</c:f>
              <c:numCache>
                <c:formatCode>General</c:formatCode>
                <c:ptCount val="60"/>
                <c:pt idx="0">
                  <c:v>5</c:v>
                </c:pt>
                <c:pt idx="1">
                  <c:v>15</c:v>
                </c:pt>
                <c:pt idx="2">
                  <c:v>25</c:v>
                </c:pt>
                <c:pt idx="3">
                  <c:v>35</c:v>
                </c:pt>
                <c:pt idx="4">
                  <c:v>45</c:v>
                </c:pt>
                <c:pt idx="5">
                  <c:v>55</c:v>
                </c:pt>
                <c:pt idx="6">
                  <c:v>65</c:v>
                </c:pt>
                <c:pt idx="7">
                  <c:v>75</c:v>
                </c:pt>
                <c:pt idx="8">
                  <c:v>85</c:v>
                </c:pt>
                <c:pt idx="9">
                  <c:v>95</c:v>
                </c:pt>
                <c:pt idx="10">
                  <c:v>105</c:v>
                </c:pt>
                <c:pt idx="11">
                  <c:v>115</c:v>
                </c:pt>
                <c:pt idx="12">
                  <c:v>125</c:v>
                </c:pt>
                <c:pt idx="13">
                  <c:v>135</c:v>
                </c:pt>
                <c:pt idx="14">
                  <c:v>145</c:v>
                </c:pt>
                <c:pt idx="15">
                  <c:v>155</c:v>
                </c:pt>
                <c:pt idx="16">
                  <c:v>165</c:v>
                </c:pt>
                <c:pt idx="17">
                  <c:v>175</c:v>
                </c:pt>
                <c:pt idx="18">
                  <c:v>185</c:v>
                </c:pt>
                <c:pt idx="19">
                  <c:v>195</c:v>
                </c:pt>
                <c:pt idx="20">
                  <c:v>205</c:v>
                </c:pt>
                <c:pt idx="21">
                  <c:v>215</c:v>
                </c:pt>
                <c:pt idx="22">
                  <c:v>225</c:v>
                </c:pt>
                <c:pt idx="23">
                  <c:v>235</c:v>
                </c:pt>
                <c:pt idx="24">
                  <c:v>245</c:v>
                </c:pt>
                <c:pt idx="25">
                  <c:v>255</c:v>
                </c:pt>
                <c:pt idx="26">
                  <c:v>265</c:v>
                </c:pt>
                <c:pt idx="27">
                  <c:v>275</c:v>
                </c:pt>
                <c:pt idx="28">
                  <c:v>285</c:v>
                </c:pt>
                <c:pt idx="29">
                  <c:v>295</c:v>
                </c:pt>
                <c:pt idx="30">
                  <c:v>305</c:v>
                </c:pt>
                <c:pt idx="31">
                  <c:v>315</c:v>
                </c:pt>
                <c:pt idx="32">
                  <c:v>325</c:v>
                </c:pt>
                <c:pt idx="33">
                  <c:v>335</c:v>
                </c:pt>
                <c:pt idx="34">
                  <c:v>345</c:v>
                </c:pt>
                <c:pt idx="35">
                  <c:v>355</c:v>
                </c:pt>
                <c:pt idx="36">
                  <c:v>365</c:v>
                </c:pt>
                <c:pt idx="37">
                  <c:v>375</c:v>
                </c:pt>
                <c:pt idx="38">
                  <c:v>385</c:v>
                </c:pt>
                <c:pt idx="39">
                  <c:v>395</c:v>
                </c:pt>
                <c:pt idx="40">
                  <c:v>405</c:v>
                </c:pt>
                <c:pt idx="41">
                  <c:v>415</c:v>
                </c:pt>
                <c:pt idx="42">
                  <c:v>425</c:v>
                </c:pt>
                <c:pt idx="43">
                  <c:v>435</c:v>
                </c:pt>
                <c:pt idx="44">
                  <c:v>445</c:v>
                </c:pt>
                <c:pt idx="45">
                  <c:v>455</c:v>
                </c:pt>
                <c:pt idx="46">
                  <c:v>465</c:v>
                </c:pt>
                <c:pt idx="47">
                  <c:v>475</c:v>
                </c:pt>
                <c:pt idx="48">
                  <c:v>485</c:v>
                </c:pt>
                <c:pt idx="49">
                  <c:v>495</c:v>
                </c:pt>
                <c:pt idx="50">
                  <c:v>505</c:v>
                </c:pt>
                <c:pt idx="51">
                  <c:v>515</c:v>
                </c:pt>
                <c:pt idx="52">
                  <c:v>525</c:v>
                </c:pt>
                <c:pt idx="53">
                  <c:v>535</c:v>
                </c:pt>
                <c:pt idx="54">
                  <c:v>545</c:v>
                </c:pt>
                <c:pt idx="55">
                  <c:v>555</c:v>
                </c:pt>
                <c:pt idx="56">
                  <c:v>565</c:v>
                </c:pt>
                <c:pt idx="57">
                  <c:v>575</c:v>
                </c:pt>
                <c:pt idx="58">
                  <c:v>585</c:v>
                </c:pt>
                <c:pt idx="59">
                  <c:v>595</c:v>
                </c:pt>
              </c:numCache>
            </c:numRef>
          </c:xVal>
          <c:yVal>
            <c:numRef>
              <c:f>'Ox31.1 tech rep analysis'!$S$3:$S$62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3.1</c:v>
                </c:pt>
                <c:pt idx="4">
                  <c:v>46.166666666666664</c:v>
                </c:pt>
                <c:pt idx="5">
                  <c:v>287.36666666666667</c:v>
                </c:pt>
                <c:pt idx="6">
                  <c:v>1046.2</c:v>
                </c:pt>
                <c:pt idx="7">
                  <c:v>7986</c:v>
                </c:pt>
                <c:pt idx="8">
                  <c:v>113292.96666666666</c:v>
                </c:pt>
                <c:pt idx="9">
                  <c:v>466676.16666666669</c:v>
                </c:pt>
                <c:pt idx="10">
                  <c:v>777891</c:v>
                </c:pt>
                <c:pt idx="11">
                  <c:v>1345738.9</c:v>
                </c:pt>
                <c:pt idx="12">
                  <c:v>2681916.6666666665</c:v>
                </c:pt>
                <c:pt idx="13">
                  <c:v>6503089.666666667</c:v>
                </c:pt>
                <c:pt idx="14">
                  <c:v>11914115.9</c:v>
                </c:pt>
                <c:pt idx="15">
                  <c:v>13545531.633333335</c:v>
                </c:pt>
                <c:pt idx="16">
                  <c:v>10324099.1</c:v>
                </c:pt>
                <c:pt idx="17">
                  <c:v>8342363.2999999998</c:v>
                </c:pt>
                <c:pt idx="18">
                  <c:v>8766353.2999999989</c:v>
                </c:pt>
                <c:pt idx="19">
                  <c:v>10388666.700000001</c:v>
                </c:pt>
                <c:pt idx="20">
                  <c:v>13126123.633333333</c:v>
                </c:pt>
                <c:pt idx="21">
                  <c:v>16151954.766666666</c:v>
                </c:pt>
                <c:pt idx="22">
                  <c:v>16710092.633333333</c:v>
                </c:pt>
                <c:pt idx="23">
                  <c:v>14072988.5</c:v>
                </c:pt>
                <c:pt idx="24">
                  <c:v>10035384.833333334</c:v>
                </c:pt>
                <c:pt idx="25">
                  <c:v>6801751.8666666672</c:v>
                </c:pt>
                <c:pt idx="26">
                  <c:v>4479485.4333333336</c:v>
                </c:pt>
                <c:pt idx="27">
                  <c:v>2828708.0999999996</c:v>
                </c:pt>
                <c:pt idx="28">
                  <c:v>1739641.8</c:v>
                </c:pt>
                <c:pt idx="29">
                  <c:v>1115262.8</c:v>
                </c:pt>
                <c:pt idx="30">
                  <c:v>794173.29999999993</c:v>
                </c:pt>
                <c:pt idx="31">
                  <c:v>622588.9</c:v>
                </c:pt>
                <c:pt idx="32">
                  <c:v>507544.63333333336</c:v>
                </c:pt>
                <c:pt idx="33">
                  <c:v>416288.3666666667</c:v>
                </c:pt>
                <c:pt idx="34">
                  <c:v>356117.2</c:v>
                </c:pt>
                <c:pt idx="35">
                  <c:v>316266.96666666662</c:v>
                </c:pt>
                <c:pt idx="36">
                  <c:v>226664.66666666666</c:v>
                </c:pt>
                <c:pt idx="37">
                  <c:v>147764.96666666665</c:v>
                </c:pt>
                <c:pt idx="38">
                  <c:v>109890.90000000001</c:v>
                </c:pt>
                <c:pt idx="39">
                  <c:v>80292.900000000009</c:v>
                </c:pt>
                <c:pt idx="40">
                  <c:v>55710.799999999996</c:v>
                </c:pt>
                <c:pt idx="41">
                  <c:v>37016.9</c:v>
                </c:pt>
                <c:pt idx="42">
                  <c:v>23889.266666666666</c:v>
                </c:pt>
                <c:pt idx="43">
                  <c:v>15120.599999999999</c:v>
                </c:pt>
                <c:pt idx="44">
                  <c:v>9402.6333333333332</c:v>
                </c:pt>
                <c:pt idx="45">
                  <c:v>5723.7000000000007</c:v>
                </c:pt>
                <c:pt idx="46">
                  <c:v>3396.6333333333332</c:v>
                </c:pt>
                <c:pt idx="47">
                  <c:v>1972.6000000000001</c:v>
                </c:pt>
                <c:pt idx="48">
                  <c:v>1306.9666666666667</c:v>
                </c:pt>
                <c:pt idx="49">
                  <c:v>4143.6000000000004</c:v>
                </c:pt>
                <c:pt idx="50">
                  <c:v>20322.8</c:v>
                </c:pt>
                <c:pt idx="51">
                  <c:v>70104</c:v>
                </c:pt>
                <c:pt idx="52">
                  <c:v>142256.25</c:v>
                </c:pt>
                <c:pt idx="53">
                  <c:v>169235.69999999998</c:v>
                </c:pt>
                <c:pt idx="54">
                  <c:v>119643.04999999999</c:v>
                </c:pt>
                <c:pt idx="55">
                  <c:v>51125.200000000004</c:v>
                </c:pt>
                <c:pt idx="56">
                  <c:v>13514.550000000001</c:v>
                </c:pt>
                <c:pt idx="57">
                  <c:v>2428.65</c:v>
                </c:pt>
                <c:pt idx="58">
                  <c:v>677.95</c:v>
                </c:pt>
                <c:pt idx="59">
                  <c:v>882.8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6F5-4F34-87A5-565C643FF9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181184"/>
        <c:axId val="47181760"/>
      </c:scatterChart>
      <c:valAx>
        <c:axId val="47181184"/>
        <c:scaling>
          <c:orientation val="minMax"/>
          <c:max val="600"/>
        </c:scaling>
        <c:delete val="0"/>
        <c:axPos val="b"/>
        <c:title>
          <c:tx>
            <c:rich>
              <a:bodyPr/>
              <a:lstStyle/>
              <a:p>
                <a:pPr>
                  <a:defRPr sz="11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100">
                    <a:latin typeface="Arial" panose="020B0604020202020204" pitchFamily="34" charset="0"/>
                    <a:cs typeface="Arial" panose="020B0604020202020204" pitchFamily="34" charset="0"/>
                  </a:rPr>
                  <a:t>Size (nm)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7181760"/>
        <c:crosses val="autoZero"/>
        <c:crossBetween val="midCat"/>
      </c:valAx>
      <c:valAx>
        <c:axId val="47181760"/>
        <c:scaling>
          <c:orientation val="minMax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47181184"/>
        <c:crosses val="autoZero"/>
        <c:crossBetween val="midCat"/>
        <c:dispUnits>
          <c:builtInUnit val="millions"/>
          <c:dispUnitsLbl>
            <c:layout>
              <c:manualLayout>
                <c:xMode val="edge"/>
                <c:yMode val="edge"/>
                <c:x val="2.7777777777777779E-3"/>
                <c:y val="0.2338079615048119"/>
              </c:manualLayout>
            </c:layout>
            <c:tx>
              <c:rich>
                <a:bodyPr/>
                <a:lstStyle/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Concentration</a:t>
                  </a:r>
                </a:p>
                <a:p>
                  <a:pPr>
                    <a:defRPr sz="1100"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r>
                    <a:rPr lang="en-US" sz="1100" b="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(10</a:t>
                  </a:r>
                  <a:r>
                    <a:rPr lang="en-US" sz="1100" b="0" baseline="30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6</a:t>
                  </a:r>
                  <a:r>
                    <a:rPr lang="en-US" sz="1100" b="0" baseline="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Particles/ml)</a:t>
                  </a:r>
                  <a:endParaRPr lang="en-US" sz="1100" b="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c:rich>
            </c:tx>
          </c:dispUnitsLbl>
        </c:dispUnits>
      </c:valAx>
    </c:plotArea>
    <c:legend>
      <c:legendPos val="r"/>
      <c:layout>
        <c:manualLayout>
          <c:xMode val="edge"/>
          <c:yMode val="edge"/>
          <c:x val="0.63880167322834647"/>
          <c:y val="0.17498031496062993"/>
          <c:w val="0.36119832677165353"/>
          <c:h val="0.4037112860892389"/>
        </c:manualLayout>
      </c:layout>
      <c:overlay val="0"/>
      <c:txPr>
        <a:bodyPr/>
        <a:lstStyle/>
        <a:p>
          <a:pPr>
            <a:defRPr sz="10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3009-6587-4C39-973C-3D358567F3D9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5915E0-8F1D-4431-B5F0-6A295C009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07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D595D-1365-4E96-A2AA-6496788A5BFB}" type="datetimeFigureOut">
              <a:rPr lang="en-US" smtClean="0"/>
              <a:pPr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9E615-7B74-47B8-B319-9861E048D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>
            <a:off x="0" y="0"/>
            <a:ext cx="1428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Figure #1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DE65323-0EB6-084A-83FF-BBECCCE1055D}"/>
              </a:ext>
            </a:extLst>
          </p:cNvPr>
          <p:cNvGrpSpPr/>
          <p:nvPr/>
        </p:nvGrpSpPr>
        <p:grpSpPr>
          <a:xfrm>
            <a:off x="1412759" y="590576"/>
            <a:ext cx="4032482" cy="7764941"/>
            <a:chOff x="1219200" y="545068"/>
            <a:chExt cx="4032482" cy="7764941"/>
          </a:xfrm>
        </p:grpSpPr>
        <p:sp>
          <p:nvSpPr>
            <p:cNvPr id="12" name="TextBox 11"/>
            <p:cNvSpPr txBox="1"/>
            <p:nvPr/>
          </p:nvSpPr>
          <p:spPr>
            <a:xfrm>
              <a:off x="1219200" y="653741"/>
              <a:ext cx="191822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prstClr val="black"/>
                  </a:solidFill>
                </a:rPr>
                <a:t>1. Urine sample </a:t>
              </a:r>
            </a:p>
            <a:p>
              <a:r>
                <a:rPr lang="en-US" sz="1200" dirty="0">
                  <a:solidFill>
                    <a:prstClr val="black"/>
                  </a:solidFill>
                </a:rPr>
                <a:t>Measure urine pH and volume. </a:t>
              </a:r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650" y="545068"/>
              <a:ext cx="690691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1219200" y="1764268"/>
              <a:ext cx="1818708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/>
                <a:t>2. Centrifuge</a:t>
              </a:r>
            </a:p>
            <a:p>
              <a:r>
                <a:rPr lang="en-US" sz="1200" dirty="0"/>
                <a:t>Spin at 1200 x g for 10 minutes at room temperature (RT) and discard supernatant. </a:t>
              </a:r>
            </a:p>
          </p:txBody>
        </p:sp>
        <p:pic>
          <p:nvPicPr>
            <p:cNvPr id="17" name="Picture 16" descr="Image result for conical tube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34" r="35332"/>
            <a:stretch/>
          </p:blipFill>
          <p:spPr bwMode="auto">
            <a:xfrm>
              <a:off x="3236170" y="1805232"/>
              <a:ext cx="470686" cy="8010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2" name="Straight Arrow Connector 21"/>
            <p:cNvCxnSpPr>
              <a:cxnSpLocks/>
            </p:cNvCxnSpPr>
            <p:nvPr/>
          </p:nvCxnSpPr>
          <p:spPr>
            <a:xfrm>
              <a:off x="3508858" y="2678668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219200" y="3124200"/>
              <a:ext cx="3628101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prstClr val="black"/>
                  </a:solidFill>
                </a:rPr>
                <a:t>3. Clean Pellet</a:t>
              </a:r>
            </a:p>
            <a:p>
              <a:r>
                <a:rPr lang="en-US" sz="1200" dirty="0">
                  <a:solidFill>
                    <a:prstClr val="black"/>
                  </a:solidFill>
                </a:rPr>
                <a:t>Wash pellet with </a:t>
              </a:r>
              <a:r>
                <a:rPr lang="en-US" sz="1200" dirty="0"/>
                <a:t>5 mL of 100% EtOH and </a:t>
              </a:r>
            </a:p>
            <a:p>
              <a:r>
                <a:rPr lang="en-US" sz="1200" dirty="0"/>
                <a:t>Spin at 1200 x g or 10 minutes at RT (2x). 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219200" y="4308157"/>
              <a:ext cx="316881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prstClr val="black"/>
                  </a:solidFill>
                </a:rPr>
                <a:t>4. Prepare Pellet </a:t>
              </a:r>
            </a:p>
            <a:p>
              <a:r>
                <a:rPr lang="en-US" sz="1200" dirty="0">
                  <a:solidFill>
                    <a:prstClr val="black"/>
                  </a:solidFill>
                </a:rPr>
                <a:t>Resuspend pellet with 1ml of 100% EtOH.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219200" y="5357336"/>
              <a:ext cx="368586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5. Stain Nanocrystals</a:t>
              </a:r>
            </a:p>
            <a:p>
              <a:r>
                <a:rPr lang="en-US" sz="1200" dirty="0"/>
                <a:t>Dilute samples in water (20x) and stain with </a:t>
              </a:r>
            </a:p>
            <a:p>
              <a:r>
                <a:rPr lang="en-US" sz="1200" dirty="0"/>
                <a:t>5 </a:t>
              </a:r>
              <a:r>
                <a:rPr lang="el-GR" sz="1200" dirty="0"/>
                <a:t>μ</a:t>
              </a:r>
              <a:r>
                <a:rPr lang="en-US" sz="1200" dirty="0"/>
                <a:t>M Fluo-4 AM for 30 mins at RT. </a:t>
              </a:r>
            </a:p>
          </p:txBody>
        </p:sp>
        <p:cxnSp>
          <p:nvCxnSpPr>
            <p:cNvPr id="58" name="Straight Arrow Connector 57"/>
            <p:cNvCxnSpPr>
              <a:cxnSpLocks/>
            </p:cNvCxnSpPr>
            <p:nvPr/>
          </p:nvCxnSpPr>
          <p:spPr>
            <a:xfrm>
              <a:off x="3508858" y="3774757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cxnSpLocks/>
            </p:cNvCxnSpPr>
            <p:nvPr/>
          </p:nvCxnSpPr>
          <p:spPr>
            <a:xfrm>
              <a:off x="3508858" y="4800600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219200" y="6553200"/>
              <a:ext cx="3754255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6. Visualize Nanocrystals using Nanoparticle Tracking Analysis (NTA)</a:t>
              </a:r>
            </a:p>
            <a:p>
              <a:r>
                <a:rPr lang="en-US" sz="1200" dirty="0"/>
                <a:t>Load </a:t>
              </a:r>
              <a:r>
                <a:rPr lang="en-US" sz="1200" dirty="0" smtClean="0"/>
                <a:t>and </a:t>
              </a:r>
              <a:r>
                <a:rPr lang="en-US" sz="1200" dirty="0"/>
                <a:t>analyze samples using fluorescent filter </a:t>
              </a:r>
              <a:r>
                <a:rPr lang="en-US" sz="1200" dirty="0" smtClean="0"/>
                <a:t>settings.</a:t>
              </a:r>
              <a:endParaRPr lang="en-US" sz="1200" dirty="0"/>
            </a:p>
          </p:txBody>
        </p:sp>
        <p:cxnSp>
          <p:nvCxnSpPr>
            <p:cNvPr id="21" name="Straight Arrow Connector 20"/>
            <p:cNvCxnSpPr>
              <a:cxnSpLocks/>
            </p:cNvCxnSpPr>
            <p:nvPr/>
          </p:nvCxnSpPr>
          <p:spPr>
            <a:xfrm>
              <a:off x="3508858" y="6019800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219200" y="7817566"/>
              <a:ext cx="403248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/>
                <a:t>7. Data Acquisition and Analysis</a:t>
              </a:r>
            </a:p>
            <a:p>
              <a:r>
                <a:rPr lang="en-US" sz="1200" dirty="0"/>
                <a:t>Collect and analyze data from the </a:t>
              </a:r>
              <a:r>
                <a:rPr lang="en-US" sz="1200" dirty="0" smtClean="0"/>
                <a:t>software.</a:t>
              </a:r>
              <a:endParaRPr lang="en-US" sz="1200" dirty="0"/>
            </a:p>
          </p:txBody>
        </p:sp>
        <p:cxnSp>
          <p:nvCxnSpPr>
            <p:cNvPr id="24" name="Straight Arrow Connector 23"/>
            <p:cNvCxnSpPr>
              <a:cxnSpLocks/>
            </p:cNvCxnSpPr>
            <p:nvPr/>
          </p:nvCxnSpPr>
          <p:spPr>
            <a:xfrm>
              <a:off x="3508858" y="7269692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FFB09A8E-89CE-8C49-835F-4700973E5F40}"/>
                </a:ext>
              </a:extLst>
            </p:cNvPr>
            <p:cNvCxnSpPr>
              <a:cxnSpLocks/>
            </p:cNvCxnSpPr>
            <p:nvPr/>
          </p:nvCxnSpPr>
          <p:spPr>
            <a:xfrm>
              <a:off x="3508858" y="1215628"/>
              <a:ext cx="0" cy="54864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570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428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Figure #2</a:t>
            </a:r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7" r="2938" b="30703"/>
          <a:stretch/>
        </p:blipFill>
        <p:spPr bwMode="auto">
          <a:xfrm>
            <a:off x="1628623" y="914401"/>
            <a:ext cx="3749040" cy="188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4" name="Straight Arrow Connector 3"/>
          <p:cNvCxnSpPr/>
          <p:nvPr/>
        </p:nvCxnSpPr>
        <p:spPr>
          <a:xfrm>
            <a:off x="1341120" y="1522511"/>
            <a:ext cx="640080" cy="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5"/>
          <p:cNvSpPr txBox="1"/>
          <p:nvPr/>
        </p:nvSpPr>
        <p:spPr>
          <a:xfrm>
            <a:off x="423021" y="1368623"/>
            <a:ext cx="101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Instrument</a:t>
            </a:r>
            <a:endParaRPr lang="en-US" sz="1400" b="1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5208392" y="1876585"/>
            <a:ext cx="548640" cy="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7"/>
          <p:cNvSpPr txBox="1"/>
          <p:nvPr/>
        </p:nvSpPr>
        <p:spPr>
          <a:xfrm>
            <a:off x="5715000" y="1724186"/>
            <a:ext cx="927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Computer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05581" y="3048000"/>
            <a:ext cx="7616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Injector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609600"/>
            <a:ext cx="3097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" y="312420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B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858000"/>
            <a:ext cx="1371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0" y="7086600"/>
            <a:ext cx="1828799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858000"/>
            <a:ext cx="2438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rot="10800000">
            <a:off x="3657600" y="7315200"/>
            <a:ext cx="609600" cy="14152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1600200" y="7923212"/>
            <a:ext cx="1066800" cy="1588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38200" y="6477000"/>
            <a:ext cx="0" cy="91440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8600" y="6172200"/>
            <a:ext cx="1308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Optical Surface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24160" y="6019800"/>
            <a:ext cx="1362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Inlet and Outlet</a:t>
            </a:r>
          </a:p>
          <a:p>
            <a:pPr algn="ctr"/>
            <a:r>
              <a:rPr lang="en-US" sz="1400" b="1" dirty="0"/>
              <a:t>Tubing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3538954"/>
            <a:ext cx="4849587" cy="2784235"/>
            <a:chOff x="533400" y="3767554"/>
            <a:chExt cx="4849587" cy="2784235"/>
          </a:xfrm>
        </p:grpSpPr>
        <p:pic>
          <p:nvPicPr>
            <p:cNvPr id="21" name="Picture 4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941"/>
            <a:stretch/>
          </p:blipFill>
          <p:spPr bwMode="auto">
            <a:xfrm>
              <a:off x="1633947" y="3767554"/>
              <a:ext cx="3749040" cy="19699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23" name="Straight Arrow Connector 22"/>
            <p:cNvCxnSpPr>
              <a:stCxn id="18" idx="0"/>
            </p:cNvCxnSpPr>
            <p:nvPr/>
          </p:nvCxnSpPr>
          <p:spPr>
            <a:xfrm flipV="1">
              <a:off x="882882" y="5283068"/>
              <a:ext cx="1447751" cy="1117732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492387" y="6244012"/>
              <a:ext cx="76161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Injector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1249680" y="4915931"/>
              <a:ext cx="1188720" cy="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533400" y="4605754"/>
              <a:ext cx="8947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/>
                <a:t>Objective</a:t>
              </a:r>
            </a:p>
            <a:p>
              <a:pPr algn="ctr"/>
              <a:r>
                <a:rPr lang="en-US" sz="1400" b="1" dirty="0"/>
                <a:t> Lens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44040" y="3919954"/>
              <a:ext cx="7513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/>
                <a:t>Camera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1264920" y="4100990"/>
              <a:ext cx="640080" cy="0"/>
            </a:xfrm>
            <a:prstGeom prst="straightConnector1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3200400" y="5029200"/>
              <a:ext cx="0" cy="129540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Arrow Connector 41"/>
          <p:cNvCxnSpPr/>
          <p:nvPr/>
        </p:nvCxnSpPr>
        <p:spPr>
          <a:xfrm flipV="1">
            <a:off x="3886200" y="2362200"/>
            <a:ext cx="0" cy="73152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3200400" y="6537960"/>
            <a:ext cx="0" cy="777240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873196" y="6281410"/>
            <a:ext cx="0" cy="50039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876800" y="5181600"/>
            <a:ext cx="0" cy="83820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0177099"/>
              </p:ext>
            </p:extLst>
          </p:nvPr>
        </p:nvGraphicFramePr>
        <p:xfrm>
          <a:off x="1005840" y="3973652"/>
          <a:ext cx="3456432" cy="210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445918"/>
              </p:ext>
            </p:extLst>
          </p:nvPr>
        </p:nvGraphicFramePr>
        <p:xfrm>
          <a:off x="1005840" y="1220093"/>
          <a:ext cx="3457575" cy="210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0" y="0"/>
            <a:ext cx="1428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Figure #3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8307" y="776049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0600" y="3605213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948923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012664"/>
              </p:ext>
            </p:extLst>
          </p:nvPr>
        </p:nvGraphicFramePr>
        <p:xfrm>
          <a:off x="1006207" y="758726"/>
          <a:ext cx="411480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0"/>
            <a:ext cx="1428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Figure #4</a:t>
            </a:r>
          </a:p>
        </p:txBody>
      </p:sp>
    </p:spTree>
    <p:extLst>
      <p:ext uri="{BB962C8B-B14F-4D97-AF65-F5344CB8AC3E}">
        <p14:creationId xmlns:p14="http://schemas.microsoft.com/office/powerpoint/2010/main" val="206415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-11474"/>
            <a:ext cx="14281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lt"/>
                <a:cs typeface="Arial" panose="020B0604020202020204" pitchFamily="34" charset="0"/>
              </a:rPr>
              <a:t>Figure #5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371600" y="3429000"/>
            <a:ext cx="3886200" cy="2286000"/>
            <a:chOff x="1371600" y="3429000"/>
            <a:chExt cx="3886200" cy="228600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54265565"/>
                </p:ext>
              </p:extLst>
            </p:nvPr>
          </p:nvGraphicFramePr>
          <p:xfrm>
            <a:off x="1600200" y="3429000"/>
            <a:ext cx="36576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1371600" y="3429000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339467" y="697468"/>
            <a:ext cx="3861750" cy="2329309"/>
            <a:chOff x="1339467" y="697468"/>
            <a:chExt cx="3861750" cy="2329309"/>
          </a:xfrm>
        </p:grpSpPr>
        <p:sp>
          <p:nvSpPr>
            <p:cNvPr id="6" name="TextBox 5"/>
            <p:cNvSpPr txBox="1"/>
            <p:nvPr/>
          </p:nvSpPr>
          <p:spPr>
            <a:xfrm>
              <a:off x="1339467" y="697468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graphicFrame>
          <p:nvGraphicFramePr>
            <p:cNvPr id="8" name="Chart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28349598"/>
                </p:ext>
              </p:extLst>
            </p:nvPr>
          </p:nvGraphicFramePr>
          <p:xfrm>
            <a:off x="1543617" y="740777"/>
            <a:ext cx="36576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19401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24974</TotalTime>
  <Words>189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Nanosight data</dc:title>
  <dc:creator>parveen kumar</dc:creator>
  <cp:lastModifiedBy>Mitchell, Tanecia (Campus)</cp:lastModifiedBy>
  <cp:revision>121</cp:revision>
  <dcterms:created xsi:type="dcterms:W3CDTF">2018-10-26T22:07:57Z</dcterms:created>
  <dcterms:modified xsi:type="dcterms:W3CDTF">2020-12-11T21:18:24Z</dcterms:modified>
</cp:coreProperties>
</file>