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8" autoAdjust="0"/>
    <p:restoredTop sz="94660"/>
  </p:normalViewPr>
  <p:slideViewPr>
    <p:cSldViewPr snapToGrid="0">
      <p:cViewPr>
        <p:scale>
          <a:sx n="50" d="100"/>
          <a:sy n="50" d="100"/>
        </p:scale>
        <p:origin x="946" y="768"/>
      </p:cViewPr>
      <p:guideLst>
        <p:guide orient="horz" pos="2160"/>
        <p:guide pos="4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5A504-89EB-47F9-B10A-F1E98CB3D53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C8264-5242-4DF5-B488-F1AA8C88AD1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9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79696-FA4E-4AEA-91A2-8EE67D3C49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84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7920-10FF-41C2-BDFC-05078B86ED03}" type="datetimeFigureOut">
              <a:rPr lang="de-DE" smtClean="0"/>
              <a:t>19.01.2021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DBB-F656-4E12-AA4B-1DC48FB9BE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7764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7920-10FF-41C2-BDFC-05078B86ED03}" type="datetimeFigureOut">
              <a:rPr lang="de-DE" smtClean="0"/>
              <a:t>19.01.2021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DBB-F656-4E12-AA4B-1DC48FB9BE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380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7920-10FF-41C2-BDFC-05078B86ED03}" type="datetimeFigureOut">
              <a:rPr lang="de-DE" smtClean="0"/>
              <a:t>19.01.2021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DBB-F656-4E12-AA4B-1DC48FB9BE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743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7920-10FF-41C2-BDFC-05078B86ED03}" type="datetimeFigureOut">
              <a:rPr lang="de-DE" smtClean="0"/>
              <a:t>19.01.2021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DBB-F656-4E12-AA4B-1DC48FB9BE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9769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7920-10FF-41C2-BDFC-05078B86ED03}" type="datetimeFigureOut">
              <a:rPr lang="de-DE" smtClean="0"/>
              <a:t>19.01.2021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DBB-F656-4E12-AA4B-1DC48FB9BE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4505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7920-10FF-41C2-BDFC-05078B86ED03}" type="datetimeFigureOut">
              <a:rPr lang="de-DE" smtClean="0"/>
              <a:t>19.01.2021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DBB-F656-4E12-AA4B-1DC48FB9BE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3895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7920-10FF-41C2-BDFC-05078B86ED03}" type="datetimeFigureOut">
              <a:rPr lang="de-DE" smtClean="0"/>
              <a:t>19.01.2021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DBB-F656-4E12-AA4B-1DC48FB9BE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47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7920-10FF-41C2-BDFC-05078B86ED03}" type="datetimeFigureOut">
              <a:rPr lang="de-DE" smtClean="0"/>
              <a:t>19.01.2021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DBB-F656-4E12-AA4B-1DC48FB9BE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0611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7920-10FF-41C2-BDFC-05078B86ED03}" type="datetimeFigureOut">
              <a:rPr lang="de-DE" smtClean="0"/>
              <a:t>19.01.2021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DBB-F656-4E12-AA4B-1DC48FB9BE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15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7920-10FF-41C2-BDFC-05078B86ED03}" type="datetimeFigureOut">
              <a:rPr lang="de-DE" smtClean="0"/>
              <a:t>19.01.2021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DBB-F656-4E12-AA4B-1DC48FB9BE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61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7920-10FF-41C2-BDFC-05078B86ED03}" type="datetimeFigureOut">
              <a:rPr lang="de-DE" smtClean="0"/>
              <a:t>19.01.2021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DBB-F656-4E12-AA4B-1DC48FB9BE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06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F7920-10FF-41C2-BDFC-05078B86ED03}" type="datetimeFigureOut">
              <a:rPr lang="de-DE" smtClean="0"/>
              <a:t>19.01.2021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3FDBB-F656-4E12-AA4B-1DC48FB9BE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794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E38FBEB-EFDF-4970-AF2E-1CB10A6B30B5}"/>
              </a:ext>
            </a:extLst>
          </p:cNvPr>
          <p:cNvGrpSpPr/>
          <p:nvPr/>
        </p:nvGrpSpPr>
        <p:grpSpPr>
          <a:xfrm>
            <a:off x="733772" y="-1135383"/>
            <a:ext cx="10593096" cy="7947050"/>
            <a:chOff x="733772" y="-1135383"/>
            <a:chExt cx="10593096" cy="7947050"/>
          </a:xfrm>
        </p:grpSpPr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953B50AB-3754-49FC-830E-392E2DF7C00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33772" y="-1135383"/>
              <a:ext cx="10588160" cy="3384000"/>
              <a:chOff x="-3855720" y="-426720"/>
              <a:chExt cx="21457920" cy="6858000"/>
            </a:xfrm>
          </p:grpSpPr>
          <p:pic>
            <p:nvPicPr>
              <p:cNvPr id="5" name="Grafik 4">
                <a:extLst>
                  <a:ext uri="{FF2B5EF4-FFF2-40B4-BE49-F238E27FC236}">
                    <a16:creationId xmlns:a16="http://schemas.microsoft.com/office/drawing/2014/main" id="{1DFA98B9-AA22-4240-8945-BAA1C208D8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124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855720" y="-426720"/>
                <a:ext cx="6858000" cy="68580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24081C9A-A4F4-4FB8-8168-5F943FF2EE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44200" y="-426720"/>
                <a:ext cx="6858000" cy="6858000"/>
              </a:xfrm>
              <a:prstGeom prst="rect">
                <a:avLst/>
              </a:prstGeom>
            </p:spPr>
          </p:pic>
          <p:pic>
            <p:nvPicPr>
              <p:cNvPr id="9" name="Grafik 8">
                <a:extLst>
                  <a:ext uri="{FF2B5EF4-FFF2-40B4-BE49-F238E27FC236}">
                    <a16:creationId xmlns:a16="http://schemas.microsoft.com/office/drawing/2014/main" id="{436E1391-B792-4078-A1F7-084AC35B36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44240" y="-426720"/>
                <a:ext cx="6858000" cy="6858000"/>
              </a:xfrm>
              <a:prstGeom prst="rect">
                <a:avLst/>
              </a:prstGeom>
            </p:spPr>
          </p:pic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7159D855-1C60-4F65-B817-D012F4A35484}"/>
                  </a:ext>
                </a:extLst>
              </p:cNvPr>
              <p:cNvSpPr/>
              <p:nvPr/>
            </p:nvSpPr>
            <p:spPr>
              <a:xfrm>
                <a:off x="-3855720" y="-426720"/>
                <a:ext cx="720000" cy="720000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4000" dirty="0">
                    <a:solidFill>
                      <a:schemeClr val="tx1"/>
                    </a:solidFill>
                  </a:rPr>
                  <a:t>A</a:t>
                </a:r>
                <a:endParaRPr lang="en-US" sz="4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1E456196-A628-4189-A1DD-0BB054765E96}"/>
                  </a:ext>
                </a:extLst>
              </p:cNvPr>
              <p:cNvSpPr/>
              <p:nvPr/>
            </p:nvSpPr>
            <p:spPr>
              <a:xfrm>
                <a:off x="3444240" y="-426720"/>
                <a:ext cx="720000" cy="720000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4000" dirty="0">
                    <a:solidFill>
                      <a:schemeClr val="tx1"/>
                    </a:solidFill>
                  </a:rPr>
                  <a:t>B</a:t>
                </a:r>
                <a:endParaRPr lang="en-US" sz="4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hteck 14">
                <a:extLst>
                  <a:ext uri="{FF2B5EF4-FFF2-40B4-BE49-F238E27FC236}">
                    <a16:creationId xmlns:a16="http://schemas.microsoft.com/office/drawing/2014/main" id="{5AE0230B-BEC4-4238-8610-0FB61DACCECA}"/>
                  </a:ext>
                </a:extLst>
              </p:cNvPr>
              <p:cNvSpPr/>
              <p:nvPr/>
            </p:nvSpPr>
            <p:spPr>
              <a:xfrm>
                <a:off x="10744200" y="-426720"/>
                <a:ext cx="720000" cy="720000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4000" dirty="0">
                    <a:solidFill>
                      <a:schemeClr val="tx1"/>
                    </a:solidFill>
                  </a:rPr>
                  <a:t>C</a:t>
                </a:r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Gruppieren 34">
              <a:extLst>
                <a:ext uri="{FF2B5EF4-FFF2-40B4-BE49-F238E27FC236}">
                  <a16:creationId xmlns:a16="http://schemas.microsoft.com/office/drawing/2014/main" id="{642AD7E6-034B-4CA7-8D18-4EC91D2B63C7}"/>
                </a:ext>
              </a:extLst>
            </p:cNvPr>
            <p:cNvGrpSpPr/>
            <p:nvPr/>
          </p:nvGrpSpPr>
          <p:grpSpPr>
            <a:xfrm>
              <a:off x="734724" y="2474418"/>
              <a:ext cx="10592144" cy="4337249"/>
              <a:chOff x="663384" y="636618"/>
              <a:chExt cx="10592144" cy="4337249"/>
            </a:xfrm>
          </p:grpSpPr>
          <p:pic>
            <p:nvPicPr>
              <p:cNvPr id="36" name="Grafik 35">
                <a:extLst>
                  <a:ext uri="{FF2B5EF4-FFF2-40B4-BE49-F238E27FC236}">
                    <a16:creationId xmlns:a16="http://schemas.microsoft.com/office/drawing/2014/main" id="{C0795B93-A422-4E12-BFEE-61EFCB8A50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1684" t="18818" r="2690" b="57163"/>
              <a:stretch/>
            </p:blipFill>
            <p:spPr>
              <a:xfrm>
                <a:off x="710965" y="2698923"/>
                <a:ext cx="10492843" cy="1647244"/>
              </a:xfrm>
              <a:prstGeom prst="rect">
                <a:avLst/>
              </a:prstGeom>
            </p:spPr>
          </p:pic>
          <p:pic>
            <p:nvPicPr>
              <p:cNvPr id="37" name="Grafik 36">
                <a:extLst>
                  <a:ext uri="{FF2B5EF4-FFF2-40B4-BE49-F238E27FC236}">
                    <a16:creationId xmlns:a16="http://schemas.microsoft.com/office/drawing/2014/main" id="{DE420FCE-1BB3-4C9C-AEDC-6D76E8B502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1762" t="19717" r="2577" b="57372"/>
              <a:stretch/>
            </p:blipFill>
            <p:spPr>
              <a:xfrm>
                <a:off x="710965" y="1148080"/>
                <a:ext cx="10496981" cy="1571212"/>
              </a:xfrm>
              <a:prstGeom prst="rect">
                <a:avLst/>
              </a:prstGeom>
            </p:spPr>
          </p:pic>
          <p:pic>
            <p:nvPicPr>
              <p:cNvPr id="38" name="Grafik 37">
                <a:extLst>
                  <a:ext uri="{FF2B5EF4-FFF2-40B4-BE49-F238E27FC236}">
                    <a16:creationId xmlns:a16="http://schemas.microsoft.com/office/drawing/2014/main" id="{C9C91C20-5E75-4443-862C-BB982E2A45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-1" r="39"/>
              <a:stretch/>
            </p:blipFill>
            <p:spPr>
              <a:xfrm>
                <a:off x="823065" y="4342948"/>
                <a:ext cx="10364084" cy="630000"/>
              </a:xfrm>
              <a:prstGeom prst="rect">
                <a:avLst/>
              </a:prstGeom>
            </p:spPr>
          </p:pic>
          <p:sp>
            <p:nvSpPr>
              <p:cNvPr id="39" name="Rechteck 38">
                <a:extLst>
                  <a:ext uri="{FF2B5EF4-FFF2-40B4-BE49-F238E27FC236}">
                    <a16:creationId xmlns:a16="http://schemas.microsoft.com/office/drawing/2014/main" id="{E1BE6ADE-1D79-4DDF-91A9-A9B85EA02909}"/>
                  </a:ext>
                </a:extLst>
              </p:cNvPr>
              <p:cNvSpPr/>
              <p:nvPr/>
            </p:nvSpPr>
            <p:spPr>
              <a:xfrm>
                <a:off x="675405" y="640779"/>
                <a:ext cx="405870" cy="405870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4000" dirty="0">
                    <a:solidFill>
                      <a:schemeClr val="tx1"/>
                    </a:solidFill>
                  </a:rPr>
                  <a:t>D</a:t>
                </a:r>
                <a:endParaRPr lang="en-US" sz="4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hteck 39">
                <a:extLst>
                  <a:ext uri="{FF2B5EF4-FFF2-40B4-BE49-F238E27FC236}">
                    <a16:creationId xmlns:a16="http://schemas.microsoft.com/office/drawing/2014/main" id="{4505F9C6-6D0D-45CB-9C19-055147A867F6}"/>
                  </a:ext>
                </a:extLst>
              </p:cNvPr>
              <p:cNvSpPr/>
              <p:nvPr/>
            </p:nvSpPr>
            <p:spPr>
              <a:xfrm>
                <a:off x="663384" y="636618"/>
                <a:ext cx="10592144" cy="433724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2030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Breitbild</PresentationFormat>
  <Paragraphs>5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Stephanie Bock</dc:creator>
  <cp:lastModifiedBy>Florian Bürtin</cp:lastModifiedBy>
  <cp:revision>8</cp:revision>
  <dcterms:created xsi:type="dcterms:W3CDTF">2021-01-13T18:52:05Z</dcterms:created>
  <dcterms:modified xsi:type="dcterms:W3CDTF">2021-01-19T18:20:01Z</dcterms:modified>
</cp:coreProperties>
</file>