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9"/>
  </p:normalViewPr>
  <p:slideViewPr>
    <p:cSldViewPr snapToGrid="0" snapToObjects="1">
      <p:cViewPr>
        <p:scale>
          <a:sx n="85" d="100"/>
          <a:sy n="85" d="100"/>
        </p:scale>
        <p:origin x="15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9C4535-4262-1F40-85FD-DA9356B6F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F7D33B1-AB8A-F440-98C1-C718ABD54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78AC9-7EB8-D149-9404-FA9D7352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AD3DC-8873-9147-A30E-0E971F44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4779-9269-8D48-BD3A-2CFB7FEE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484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CE484-922C-2545-833D-2A774685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81C16D-9BD0-7240-A920-5F5471F90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17062-7D2E-604A-8412-AFA38F10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4AF275-4932-5447-8E5F-BB369350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6FC5D1-E612-764D-9A8E-D4356C5F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95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1A8D57-AAD5-8C49-9386-A553D29DF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DF6273-2859-1E44-8B2A-4B245B26C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6B7881-C452-5949-AEA2-11FB3102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59D53-9802-934B-A0E3-B818F751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956E7F-9A0D-3B44-A37B-DA0FC42E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057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A8F2A-8E24-664E-901E-6B1AE763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A60AD0-9A51-7446-9E12-5EF030712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7780B3-8610-4143-82B6-3E722297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D9B9F9-FC2B-7F40-847C-A0422718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69FEA-9519-4742-A114-BD145F02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18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1BD89B-74B2-1C49-AD7E-D16C47F2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B86902-2B59-3349-A850-8337D175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D93EC7-2BF1-354D-BECF-B2A061EB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575D63-88EE-D34E-A339-1B917EA7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F31B-976D-964D-8752-9EE04FB1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78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B0E7F-F7BD-7C46-9DC8-90A0391F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666482-9C68-9240-B9A7-DC421512B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1C015-FC5A-3C47-896B-F2EEF5E9D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312CBF-DA92-CB44-AB5A-4FD520F3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936409-0714-814D-A755-16823A69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5FA844-D453-C44E-A918-E2583C3E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759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80E79D-01DB-EC40-8536-1CA1B82A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B5FC6C-ACA0-D74E-A079-FCBAD00CE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1E6EE7-E9E0-B642-9AB2-31281D638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18A5B0-918B-7341-BE99-FF8BE5A6F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1BD800-DBA0-8F40-B7A3-B58AE386E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096906-FA5E-B942-91D3-00AF3BC5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09C917-3730-5940-B51E-D8418514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68C433-71F6-854D-8C7C-36704141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050B65-CB48-4241-9219-75B690F3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745274-AA5E-294F-8551-3F93D2E8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CFB2F1-17D7-A841-9D87-BC400E3D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C2287C-2477-BC41-AA55-DDBDEC89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835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4E9FA7-A56C-CA4B-99D4-5907C59A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0362E40-815B-3749-BD43-0FD4407C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5CB01D-E775-B44F-B99F-D4794A41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430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ECE79-5351-F04C-A8D3-1C7631B88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4DA190-3549-704C-B81C-2CC9B4B9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862262-2F30-4945-9FFF-2F4A01CE5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B58631-A36C-C043-9AE1-715B298A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8A3FDD-A007-AD49-B0F7-A8E3CE11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C1820F-EA62-AD4B-BD52-CD130140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126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FAC0AA-CF5E-F84D-81C5-E9C3A0EC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F83CCE-8F54-E842-8D82-4A335E518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C3CCB8-ED6E-344F-AAB3-9F53745C6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32B6BD-5731-8146-AFEF-D770A0B1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F6D4D8-9874-5B47-AA2E-7E1382FF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91B4EB-FD6D-644C-81C7-152EEE63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414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BF8DE3-1785-9742-BE97-F6A10E2C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184BD5-F150-DE48-A160-C79A392FD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33B884-B267-1941-BAB1-D54F8A49B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B6B7A-EA52-3342-BA51-4C7F0AC42CF3}" type="datetimeFigureOut">
              <a:rPr kumimoji="1" lang="zh-CN" altLang="en-US" smtClean="0"/>
              <a:t>2020/11/16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50F4F7-7027-924D-ADD3-19186493D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401FED-2CAD-794C-8066-557DDFEC8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9F18-B17F-2F4A-BF6C-9226C41CAB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453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3B9D01D0-96B6-D04A-A96D-D37E17EE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538" y="3424069"/>
            <a:ext cx="3427200" cy="3427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27FD36A-E91B-2D46-9571-D92166CAC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538" y="0"/>
            <a:ext cx="3427200" cy="3427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64E0CDA-DB5E-3E4C-993A-615C70C63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093" y="0"/>
            <a:ext cx="6858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4B236BE4-ED64-C84B-AF2B-85C5DC075119}"/>
              </a:ext>
            </a:extLst>
          </p:cNvPr>
          <p:cNvSpPr txBox="1"/>
          <p:nvPr/>
        </p:nvSpPr>
        <p:spPr>
          <a:xfrm>
            <a:off x="0" y="-31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7.</a:t>
            </a:r>
          </a:p>
        </p:txBody>
      </p:sp>
      <p:sp>
        <p:nvSpPr>
          <p:cNvPr id="7" name="文本框 20">
            <a:extLst>
              <a:ext uri="{FF2B5EF4-FFF2-40B4-BE49-F238E27FC236}">
                <a16:creationId xmlns:a16="http://schemas.microsoft.com/office/drawing/2014/main" id="{71E44FA3-0DD1-9347-B0ED-41E467478E10}"/>
              </a:ext>
            </a:extLst>
          </p:cNvPr>
          <p:cNvSpPr txBox="1"/>
          <p:nvPr/>
        </p:nvSpPr>
        <p:spPr>
          <a:xfrm>
            <a:off x="1161224" y="825"/>
            <a:ext cx="367200" cy="367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2">
                <a:extLst>
                  <a:ext uri="{FF2B5EF4-FFF2-40B4-BE49-F238E27FC236}">
                    <a16:creationId xmlns:a16="http://schemas.microsoft.com/office/drawing/2014/main" id="{DC128AD5-3339-014F-ADAF-4FFF2350F694}"/>
                  </a:ext>
                </a:extLst>
              </p:cNvPr>
              <p:cNvSpPr txBox="1"/>
              <p:nvPr/>
            </p:nvSpPr>
            <p:spPr>
              <a:xfrm>
                <a:off x="7148999" y="6379517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5</a:t>
                </a: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2">
                <a:extLst>
                  <a:ext uri="{FF2B5EF4-FFF2-40B4-BE49-F238E27FC236}">
                    <a16:creationId xmlns:a16="http://schemas.microsoft.com/office/drawing/2014/main" id="{DC128AD5-3339-014F-ADAF-4FFF2350F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999" y="6379517"/>
                <a:ext cx="908311" cy="337815"/>
              </a:xfrm>
              <a:prstGeom prst="rect">
                <a:avLst/>
              </a:prstGeom>
              <a:blipFill>
                <a:blip r:embed="rId5"/>
                <a:stretch>
                  <a:fillRect t="-3704" b="-2592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2">
            <a:extLst>
              <a:ext uri="{FF2B5EF4-FFF2-40B4-BE49-F238E27FC236}">
                <a16:creationId xmlns:a16="http://schemas.microsoft.com/office/drawing/2014/main" id="{E3F5F7AC-FAEB-2940-A154-514C8B87A8FD}"/>
              </a:ext>
            </a:extLst>
          </p:cNvPr>
          <p:cNvSpPr txBox="1"/>
          <p:nvPr/>
        </p:nvSpPr>
        <p:spPr>
          <a:xfrm>
            <a:off x="6744819" y="40454"/>
            <a:ext cx="924608" cy="4502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Merge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E5ACBBA-4348-B245-8826-24F691CBD6D2}"/>
              </a:ext>
            </a:extLst>
          </p:cNvPr>
          <p:cNvSpPr/>
          <p:nvPr/>
        </p:nvSpPr>
        <p:spPr>
          <a:xfrm>
            <a:off x="10581986" y="3508109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0" dirty="0">
                <a:solidFill>
                  <a:srgbClr val="4472C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DAPI</a:t>
            </a:r>
            <a:endParaRPr lang="zh-CN" altLang="zh-CN" b="1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6691AA0-167B-4047-A92C-7BD258FF68F8}"/>
              </a:ext>
            </a:extLst>
          </p:cNvPr>
          <p:cNvSpPr/>
          <p:nvPr/>
        </p:nvSpPr>
        <p:spPr>
          <a:xfrm>
            <a:off x="10447335" y="80909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Control</a:t>
            </a:r>
            <a:endParaRPr lang="zh-CN" altLang="zh-CN" b="1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0" name="直线连接符 9">
            <a:extLst>
              <a:ext uri="{FF2B5EF4-FFF2-40B4-BE49-F238E27FC236}">
                <a16:creationId xmlns:a16="http://schemas.microsoft.com/office/drawing/2014/main" id="{3012541D-61F9-FA4E-A569-458E66EC037B}"/>
              </a:ext>
            </a:extLst>
          </p:cNvPr>
          <p:cNvCxnSpPr>
            <a:cxnSpLocks/>
          </p:cNvCxnSpPr>
          <p:nvPr/>
        </p:nvCxnSpPr>
        <p:spPr>
          <a:xfrm>
            <a:off x="7300157" y="6718214"/>
            <a:ext cx="6059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">
                <a:extLst>
                  <a:ext uri="{FF2B5EF4-FFF2-40B4-BE49-F238E27FC236}">
                    <a16:creationId xmlns:a16="http://schemas.microsoft.com/office/drawing/2014/main" id="{4BB5BFFD-780A-814A-A14D-843654245C53}"/>
                  </a:ext>
                </a:extLst>
              </p:cNvPr>
              <p:cNvSpPr txBox="1"/>
              <p:nvPr/>
            </p:nvSpPr>
            <p:spPr>
              <a:xfrm>
                <a:off x="10495882" y="2961167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5</a:t>
                </a: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">
                <a:extLst>
                  <a:ext uri="{FF2B5EF4-FFF2-40B4-BE49-F238E27FC236}">
                    <a16:creationId xmlns:a16="http://schemas.microsoft.com/office/drawing/2014/main" id="{4BB5BFFD-780A-814A-A14D-843654245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882" y="2961167"/>
                <a:ext cx="908311" cy="337815"/>
              </a:xfrm>
              <a:prstGeom prst="rect">
                <a:avLst/>
              </a:prstGeom>
              <a:blipFill>
                <a:blip r:embed="rId6"/>
                <a:stretch>
                  <a:fillRect t="-7407" b="-2592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连接符 9">
            <a:extLst>
              <a:ext uri="{FF2B5EF4-FFF2-40B4-BE49-F238E27FC236}">
                <a16:creationId xmlns:a16="http://schemas.microsoft.com/office/drawing/2014/main" id="{BD56BDC8-79F6-0C4A-8509-65B7FD2C39A2}"/>
              </a:ext>
            </a:extLst>
          </p:cNvPr>
          <p:cNvCxnSpPr>
            <a:cxnSpLocks/>
          </p:cNvCxnSpPr>
          <p:nvPr/>
        </p:nvCxnSpPr>
        <p:spPr>
          <a:xfrm>
            <a:off x="10647040" y="3299864"/>
            <a:ext cx="6059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">
                <a:extLst>
                  <a:ext uri="{FF2B5EF4-FFF2-40B4-BE49-F238E27FC236}">
                    <a16:creationId xmlns:a16="http://schemas.microsoft.com/office/drawing/2014/main" id="{AF4BA024-DEAF-154F-85C1-84203C862AA1}"/>
                  </a:ext>
                </a:extLst>
              </p:cNvPr>
              <p:cNvSpPr txBox="1"/>
              <p:nvPr/>
            </p:nvSpPr>
            <p:spPr>
              <a:xfrm>
                <a:off x="10491015" y="6379517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5</a:t>
                </a: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">
                <a:extLst>
                  <a:ext uri="{FF2B5EF4-FFF2-40B4-BE49-F238E27FC236}">
                    <a16:creationId xmlns:a16="http://schemas.microsoft.com/office/drawing/2014/main" id="{AF4BA024-DEAF-154F-85C1-84203C862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015" y="6379517"/>
                <a:ext cx="908311" cy="337815"/>
              </a:xfrm>
              <a:prstGeom prst="rect">
                <a:avLst/>
              </a:prstGeom>
              <a:blipFill>
                <a:blip r:embed="rId7"/>
                <a:stretch>
                  <a:fillRect t="-3704" b="-2592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连接符 9">
            <a:extLst>
              <a:ext uri="{FF2B5EF4-FFF2-40B4-BE49-F238E27FC236}">
                <a16:creationId xmlns:a16="http://schemas.microsoft.com/office/drawing/2014/main" id="{74D759D6-D403-6349-9D35-3C4441DBDCD1}"/>
              </a:ext>
            </a:extLst>
          </p:cNvPr>
          <p:cNvCxnSpPr>
            <a:cxnSpLocks/>
          </p:cNvCxnSpPr>
          <p:nvPr/>
        </p:nvCxnSpPr>
        <p:spPr>
          <a:xfrm>
            <a:off x="10642173" y="6718214"/>
            <a:ext cx="6059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文本框 21">
            <a:extLst>
              <a:ext uri="{FF2B5EF4-FFF2-40B4-BE49-F238E27FC236}">
                <a16:creationId xmlns:a16="http://schemas.microsoft.com/office/drawing/2014/main" id="{704D2115-8E09-A942-B01E-A28100F33A67}"/>
              </a:ext>
            </a:extLst>
          </p:cNvPr>
          <p:cNvSpPr txBox="1"/>
          <p:nvPr/>
        </p:nvSpPr>
        <p:spPr>
          <a:xfrm>
            <a:off x="8038262" y="-11875"/>
            <a:ext cx="367200" cy="367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2">
            <a:extLst>
              <a:ext uri="{FF2B5EF4-FFF2-40B4-BE49-F238E27FC236}">
                <a16:creationId xmlns:a16="http://schemas.microsoft.com/office/drawing/2014/main" id="{F72A9313-C878-4648-B2CC-34A2D14A8FA2}"/>
              </a:ext>
            </a:extLst>
          </p:cNvPr>
          <p:cNvSpPr txBox="1"/>
          <p:nvPr/>
        </p:nvSpPr>
        <p:spPr>
          <a:xfrm>
            <a:off x="8038262" y="3435944"/>
            <a:ext cx="367200" cy="367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">
            <a:extLst>
              <a:ext uri="{FF2B5EF4-FFF2-40B4-BE49-F238E27FC236}">
                <a16:creationId xmlns:a16="http://schemas.microsoft.com/office/drawing/2014/main" id="{3490DD94-E0AD-334B-B942-82DECBE5152C}"/>
              </a:ext>
            </a:extLst>
          </p:cNvPr>
          <p:cNvSpPr txBox="1"/>
          <p:nvPr/>
        </p:nvSpPr>
        <p:spPr>
          <a:xfrm>
            <a:off x="4431811" y="4091754"/>
            <a:ext cx="1591262" cy="4502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SAN </a:t>
            </a: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61EA0678-B4FA-DB4B-A1CB-A030390C0593}"/>
              </a:ext>
            </a:extLst>
          </p:cNvPr>
          <p:cNvSpPr txBox="1"/>
          <p:nvPr/>
        </p:nvSpPr>
        <p:spPr>
          <a:xfrm>
            <a:off x="7207123" y="5233641"/>
            <a:ext cx="599412" cy="75995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文本框 2">
            <a:extLst>
              <a:ext uri="{FF2B5EF4-FFF2-40B4-BE49-F238E27FC236}">
                <a16:creationId xmlns:a16="http://schemas.microsoft.com/office/drawing/2014/main" id="{E07A1414-4687-2148-9715-28962C635397}"/>
              </a:ext>
            </a:extLst>
          </p:cNvPr>
          <p:cNvSpPr txBox="1"/>
          <p:nvPr/>
        </p:nvSpPr>
        <p:spPr>
          <a:xfrm>
            <a:off x="1541987" y="3055964"/>
            <a:ext cx="720720" cy="75995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RAA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文本框 2">
            <a:extLst>
              <a:ext uri="{FF2B5EF4-FFF2-40B4-BE49-F238E27FC236}">
                <a16:creationId xmlns:a16="http://schemas.microsoft.com/office/drawing/2014/main" id="{218E892F-0451-5444-B2A7-58565A17311D}"/>
              </a:ext>
            </a:extLst>
          </p:cNvPr>
          <p:cNvSpPr txBox="1"/>
          <p:nvPr/>
        </p:nvSpPr>
        <p:spPr>
          <a:xfrm>
            <a:off x="6384459" y="722691"/>
            <a:ext cx="720720" cy="75995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F2F2F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SVC</a:t>
            </a: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任意形状 23">
            <a:extLst>
              <a:ext uri="{FF2B5EF4-FFF2-40B4-BE49-F238E27FC236}">
                <a16:creationId xmlns:a16="http://schemas.microsoft.com/office/drawing/2014/main" id="{282E342A-8846-9546-A0B1-A06E1E163F40}"/>
              </a:ext>
            </a:extLst>
          </p:cNvPr>
          <p:cNvSpPr/>
          <p:nvPr/>
        </p:nvSpPr>
        <p:spPr>
          <a:xfrm>
            <a:off x="3543300" y="2400300"/>
            <a:ext cx="2008224" cy="4407893"/>
          </a:xfrm>
          <a:custGeom>
            <a:avLst/>
            <a:gdLst>
              <a:gd name="connsiteX0" fmla="*/ 876300 w 2008224"/>
              <a:gd name="connsiteY0" fmla="*/ 203200 h 4407893"/>
              <a:gd name="connsiteX1" fmla="*/ 977900 w 2008224"/>
              <a:gd name="connsiteY1" fmla="*/ 139700 h 4407893"/>
              <a:gd name="connsiteX2" fmla="*/ 1054100 w 2008224"/>
              <a:gd name="connsiteY2" fmla="*/ 101600 h 4407893"/>
              <a:gd name="connsiteX3" fmla="*/ 1104900 w 2008224"/>
              <a:gd name="connsiteY3" fmla="*/ 63500 h 4407893"/>
              <a:gd name="connsiteX4" fmla="*/ 1143000 w 2008224"/>
              <a:gd name="connsiteY4" fmla="*/ 50800 h 4407893"/>
              <a:gd name="connsiteX5" fmla="*/ 1219200 w 2008224"/>
              <a:gd name="connsiteY5" fmla="*/ 0 h 4407893"/>
              <a:gd name="connsiteX6" fmla="*/ 1562100 w 2008224"/>
              <a:gd name="connsiteY6" fmla="*/ 12700 h 4407893"/>
              <a:gd name="connsiteX7" fmla="*/ 1676400 w 2008224"/>
              <a:gd name="connsiteY7" fmla="*/ 63500 h 4407893"/>
              <a:gd name="connsiteX8" fmla="*/ 1714500 w 2008224"/>
              <a:gd name="connsiteY8" fmla="*/ 101600 h 4407893"/>
              <a:gd name="connsiteX9" fmla="*/ 1752600 w 2008224"/>
              <a:gd name="connsiteY9" fmla="*/ 127000 h 4407893"/>
              <a:gd name="connsiteX10" fmla="*/ 1816100 w 2008224"/>
              <a:gd name="connsiteY10" fmla="*/ 190500 h 4407893"/>
              <a:gd name="connsiteX11" fmla="*/ 1841500 w 2008224"/>
              <a:gd name="connsiteY11" fmla="*/ 228600 h 4407893"/>
              <a:gd name="connsiteX12" fmla="*/ 1905000 w 2008224"/>
              <a:gd name="connsiteY12" fmla="*/ 304800 h 4407893"/>
              <a:gd name="connsiteX13" fmla="*/ 1943100 w 2008224"/>
              <a:gd name="connsiteY13" fmla="*/ 419100 h 4407893"/>
              <a:gd name="connsiteX14" fmla="*/ 1955800 w 2008224"/>
              <a:gd name="connsiteY14" fmla="*/ 457200 h 4407893"/>
              <a:gd name="connsiteX15" fmla="*/ 1968500 w 2008224"/>
              <a:gd name="connsiteY15" fmla="*/ 495300 h 4407893"/>
              <a:gd name="connsiteX16" fmla="*/ 1993900 w 2008224"/>
              <a:gd name="connsiteY16" fmla="*/ 622300 h 4407893"/>
              <a:gd name="connsiteX17" fmla="*/ 1993900 w 2008224"/>
              <a:gd name="connsiteY17" fmla="*/ 1397000 h 4407893"/>
              <a:gd name="connsiteX18" fmla="*/ 1981200 w 2008224"/>
              <a:gd name="connsiteY18" fmla="*/ 1435100 h 4407893"/>
              <a:gd name="connsiteX19" fmla="*/ 1968500 w 2008224"/>
              <a:gd name="connsiteY19" fmla="*/ 1485900 h 4407893"/>
              <a:gd name="connsiteX20" fmla="*/ 1955800 w 2008224"/>
              <a:gd name="connsiteY20" fmla="*/ 1524000 h 4407893"/>
              <a:gd name="connsiteX21" fmla="*/ 1943100 w 2008224"/>
              <a:gd name="connsiteY21" fmla="*/ 1574800 h 4407893"/>
              <a:gd name="connsiteX22" fmla="*/ 1930400 w 2008224"/>
              <a:gd name="connsiteY22" fmla="*/ 1612900 h 4407893"/>
              <a:gd name="connsiteX23" fmla="*/ 1905000 w 2008224"/>
              <a:gd name="connsiteY23" fmla="*/ 1841500 h 4407893"/>
              <a:gd name="connsiteX24" fmla="*/ 1892300 w 2008224"/>
              <a:gd name="connsiteY24" fmla="*/ 1930400 h 4407893"/>
              <a:gd name="connsiteX25" fmla="*/ 1866900 w 2008224"/>
              <a:gd name="connsiteY25" fmla="*/ 1968500 h 4407893"/>
              <a:gd name="connsiteX26" fmla="*/ 1854200 w 2008224"/>
              <a:gd name="connsiteY26" fmla="*/ 2006600 h 4407893"/>
              <a:gd name="connsiteX27" fmla="*/ 1828800 w 2008224"/>
              <a:gd name="connsiteY27" fmla="*/ 2108200 h 4407893"/>
              <a:gd name="connsiteX28" fmla="*/ 1816100 w 2008224"/>
              <a:gd name="connsiteY28" fmla="*/ 2171700 h 4407893"/>
              <a:gd name="connsiteX29" fmla="*/ 1803400 w 2008224"/>
              <a:gd name="connsiteY29" fmla="*/ 2209800 h 4407893"/>
              <a:gd name="connsiteX30" fmla="*/ 1778000 w 2008224"/>
              <a:gd name="connsiteY30" fmla="*/ 2311400 h 4407893"/>
              <a:gd name="connsiteX31" fmla="*/ 1752600 w 2008224"/>
              <a:gd name="connsiteY31" fmla="*/ 2400300 h 4407893"/>
              <a:gd name="connsiteX32" fmla="*/ 1727200 w 2008224"/>
              <a:gd name="connsiteY32" fmla="*/ 2489200 h 4407893"/>
              <a:gd name="connsiteX33" fmla="*/ 1714500 w 2008224"/>
              <a:gd name="connsiteY33" fmla="*/ 2578100 h 4407893"/>
              <a:gd name="connsiteX34" fmla="*/ 1689100 w 2008224"/>
              <a:gd name="connsiteY34" fmla="*/ 3035300 h 4407893"/>
              <a:gd name="connsiteX35" fmla="*/ 1663700 w 2008224"/>
              <a:gd name="connsiteY35" fmla="*/ 3111500 h 4407893"/>
              <a:gd name="connsiteX36" fmla="*/ 1638300 w 2008224"/>
              <a:gd name="connsiteY36" fmla="*/ 3200400 h 4407893"/>
              <a:gd name="connsiteX37" fmla="*/ 1625600 w 2008224"/>
              <a:gd name="connsiteY37" fmla="*/ 3263900 h 4407893"/>
              <a:gd name="connsiteX38" fmla="*/ 1600200 w 2008224"/>
              <a:gd name="connsiteY38" fmla="*/ 3378200 h 4407893"/>
              <a:gd name="connsiteX39" fmla="*/ 1574800 w 2008224"/>
              <a:gd name="connsiteY39" fmla="*/ 3416300 h 4407893"/>
              <a:gd name="connsiteX40" fmla="*/ 1562100 w 2008224"/>
              <a:gd name="connsiteY40" fmla="*/ 3454400 h 4407893"/>
              <a:gd name="connsiteX41" fmla="*/ 1511300 w 2008224"/>
              <a:gd name="connsiteY41" fmla="*/ 3530600 h 4407893"/>
              <a:gd name="connsiteX42" fmla="*/ 1460500 w 2008224"/>
              <a:gd name="connsiteY42" fmla="*/ 3606800 h 4407893"/>
              <a:gd name="connsiteX43" fmla="*/ 1409700 w 2008224"/>
              <a:gd name="connsiteY43" fmla="*/ 3683000 h 4407893"/>
              <a:gd name="connsiteX44" fmla="*/ 1384300 w 2008224"/>
              <a:gd name="connsiteY44" fmla="*/ 3721100 h 4407893"/>
              <a:gd name="connsiteX45" fmla="*/ 1320800 w 2008224"/>
              <a:gd name="connsiteY45" fmla="*/ 3822700 h 4407893"/>
              <a:gd name="connsiteX46" fmla="*/ 1295400 w 2008224"/>
              <a:gd name="connsiteY46" fmla="*/ 3860800 h 4407893"/>
              <a:gd name="connsiteX47" fmla="*/ 1219200 w 2008224"/>
              <a:gd name="connsiteY47" fmla="*/ 3911600 h 4407893"/>
              <a:gd name="connsiteX48" fmla="*/ 1130300 w 2008224"/>
              <a:gd name="connsiteY48" fmla="*/ 4025900 h 4407893"/>
              <a:gd name="connsiteX49" fmla="*/ 1117600 w 2008224"/>
              <a:gd name="connsiteY49" fmla="*/ 4064000 h 4407893"/>
              <a:gd name="connsiteX50" fmla="*/ 1079500 w 2008224"/>
              <a:gd name="connsiteY50" fmla="*/ 4102100 h 4407893"/>
              <a:gd name="connsiteX51" fmla="*/ 1003300 w 2008224"/>
              <a:gd name="connsiteY51" fmla="*/ 4152900 h 4407893"/>
              <a:gd name="connsiteX52" fmla="*/ 965200 w 2008224"/>
              <a:gd name="connsiteY52" fmla="*/ 4178300 h 4407893"/>
              <a:gd name="connsiteX53" fmla="*/ 927100 w 2008224"/>
              <a:gd name="connsiteY53" fmla="*/ 4203700 h 4407893"/>
              <a:gd name="connsiteX54" fmla="*/ 889000 w 2008224"/>
              <a:gd name="connsiteY54" fmla="*/ 4229100 h 4407893"/>
              <a:gd name="connsiteX55" fmla="*/ 850900 w 2008224"/>
              <a:gd name="connsiteY55" fmla="*/ 4267200 h 4407893"/>
              <a:gd name="connsiteX56" fmla="*/ 812800 w 2008224"/>
              <a:gd name="connsiteY56" fmla="*/ 4279900 h 4407893"/>
              <a:gd name="connsiteX57" fmla="*/ 736600 w 2008224"/>
              <a:gd name="connsiteY57" fmla="*/ 4330700 h 4407893"/>
              <a:gd name="connsiteX58" fmla="*/ 698500 w 2008224"/>
              <a:gd name="connsiteY58" fmla="*/ 4343400 h 4407893"/>
              <a:gd name="connsiteX59" fmla="*/ 660400 w 2008224"/>
              <a:gd name="connsiteY59" fmla="*/ 4368800 h 4407893"/>
              <a:gd name="connsiteX60" fmla="*/ 495300 w 2008224"/>
              <a:gd name="connsiteY60" fmla="*/ 4406900 h 4407893"/>
              <a:gd name="connsiteX61" fmla="*/ 152400 w 2008224"/>
              <a:gd name="connsiteY61" fmla="*/ 4368800 h 4407893"/>
              <a:gd name="connsiteX62" fmla="*/ 114300 w 2008224"/>
              <a:gd name="connsiteY62" fmla="*/ 4343400 h 4407893"/>
              <a:gd name="connsiteX63" fmla="*/ 88900 w 2008224"/>
              <a:gd name="connsiteY63" fmla="*/ 4305300 h 4407893"/>
              <a:gd name="connsiteX64" fmla="*/ 50800 w 2008224"/>
              <a:gd name="connsiteY64" fmla="*/ 4279900 h 4407893"/>
              <a:gd name="connsiteX65" fmla="*/ 25400 w 2008224"/>
              <a:gd name="connsiteY65" fmla="*/ 4203700 h 4407893"/>
              <a:gd name="connsiteX66" fmla="*/ 0 w 2008224"/>
              <a:gd name="connsiteY66" fmla="*/ 4165600 h 4407893"/>
              <a:gd name="connsiteX67" fmla="*/ 12700 w 2008224"/>
              <a:gd name="connsiteY67" fmla="*/ 4013200 h 4407893"/>
              <a:gd name="connsiteX68" fmla="*/ 25400 w 2008224"/>
              <a:gd name="connsiteY68" fmla="*/ 3975100 h 4407893"/>
              <a:gd name="connsiteX69" fmla="*/ 63500 w 2008224"/>
              <a:gd name="connsiteY69" fmla="*/ 3848100 h 4407893"/>
              <a:gd name="connsiteX70" fmla="*/ 76200 w 2008224"/>
              <a:gd name="connsiteY70" fmla="*/ 3810000 h 4407893"/>
              <a:gd name="connsiteX71" fmla="*/ 101600 w 2008224"/>
              <a:gd name="connsiteY71" fmla="*/ 3771900 h 4407893"/>
              <a:gd name="connsiteX72" fmla="*/ 127000 w 2008224"/>
              <a:gd name="connsiteY72" fmla="*/ 3695700 h 4407893"/>
              <a:gd name="connsiteX73" fmla="*/ 165100 w 2008224"/>
              <a:gd name="connsiteY73" fmla="*/ 3619500 h 4407893"/>
              <a:gd name="connsiteX74" fmla="*/ 190500 w 2008224"/>
              <a:gd name="connsiteY74" fmla="*/ 3581400 h 4407893"/>
              <a:gd name="connsiteX75" fmla="*/ 215900 w 2008224"/>
              <a:gd name="connsiteY75" fmla="*/ 3505200 h 4407893"/>
              <a:gd name="connsiteX76" fmla="*/ 241300 w 2008224"/>
              <a:gd name="connsiteY76" fmla="*/ 3454400 h 4407893"/>
              <a:gd name="connsiteX77" fmla="*/ 254000 w 2008224"/>
              <a:gd name="connsiteY77" fmla="*/ 3416300 h 4407893"/>
              <a:gd name="connsiteX78" fmla="*/ 304800 w 2008224"/>
              <a:gd name="connsiteY78" fmla="*/ 3302000 h 4407893"/>
              <a:gd name="connsiteX79" fmla="*/ 317500 w 2008224"/>
              <a:gd name="connsiteY79" fmla="*/ 3251200 h 4407893"/>
              <a:gd name="connsiteX80" fmla="*/ 330200 w 2008224"/>
              <a:gd name="connsiteY80" fmla="*/ 3213100 h 4407893"/>
              <a:gd name="connsiteX81" fmla="*/ 342900 w 2008224"/>
              <a:gd name="connsiteY81" fmla="*/ 3136900 h 4407893"/>
              <a:gd name="connsiteX82" fmla="*/ 355600 w 2008224"/>
              <a:gd name="connsiteY82" fmla="*/ 3073400 h 4407893"/>
              <a:gd name="connsiteX83" fmla="*/ 381000 w 2008224"/>
              <a:gd name="connsiteY83" fmla="*/ 2870200 h 4407893"/>
              <a:gd name="connsiteX84" fmla="*/ 393700 w 2008224"/>
              <a:gd name="connsiteY84" fmla="*/ 2743200 h 4407893"/>
              <a:gd name="connsiteX85" fmla="*/ 419100 w 2008224"/>
              <a:gd name="connsiteY85" fmla="*/ 2578100 h 4407893"/>
              <a:gd name="connsiteX86" fmla="*/ 444500 w 2008224"/>
              <a:gd name="connsiteY86" fmla="*/ 2501900 h 4407893"/>
              <a:gd name="connsiteX87" fmla="*/ 457200 w 2008224"/>
              <a:gd name="connsiteY87" fmla="*/ 2438400 h 4407893"/>
              <a:gd name="connsiteX88" fmla="*/ 482600 w 2008224"/>
              <a:gd name="connsiteY88" fmla="*/ 2362200 h 4407893"/>
              <a:gd name="connsiteX89" fmla="*/ 495300 w 2008224"/>
              <a:gd name="connsiteY89" fmla="*/ 2324100 h 4407893"/>
              <a:gd name="connsiteX90" fmla="*/ 533400 w 2008224"/>
              <a:gd name="connsiteY90" fmla="*/ 2209800 h 4407893"/>
              <a:gd name="connsiteX91" fmla="*/ 546100 w 2008224"/>
              <a:gd name="connsiteY91" fmla="*/ 2171700 h 4407893"/>
              <a:gd name="connsiteX92" fmla="*/ 558800 w 2008224"/>
              <a:gd name="connsiteY92" fmla="*/ 2133600 h 4407893"/>
              <a:gd name="connsiteX93" fmla="*/ 571500 w 2008224"/>
              <a:gd name="connsiteY93" fmla="*/ 2070100 h 4407893"/>
              <a:gd name="connsiteX94" fmla="*/ 584200 w 2008224"/>
              <a:gd name="connsiteY94" fmla="*/ 1651000 h 4407893"/>
              <a:gd name="connsiteX95" fmla="*/ 622300 w 2008224"/>
              <a:gd name="connsiteY95" fmla="*/ 1397000 h 4407893"/>
              <a:gd name="connsiteX96" fmla="*/ 647700 w 2008224"/>
              <a:gd name="connsiteY96" fmla="*/ 1270000 h 4407893"/>
              <a:gd name="connsiteX97" fmla="*/ 660400 w 2008224"/>
              <a:gd name="connsiteY97" fmla="*/ 1206500 h 4407893"/>
              <a:gd name="connsiteX98" fmla="*/ 685800 w 2008224"/>
              <a:gd name="connsiteY98" fmla="*/ 1092200 h 4407893"/>
              <a:gd name="connsiteX99" fmla="*/ 698500 w 2008224"/>
              <a:gd name="connsiteY99" fmla="*/ 1041400 h 4407893"/>
              <a:gd name="connsiteX100" fmla="*/ 711200 w 2008224"/>
              <a:gd name="connsiteY100" fmla="*/ 965200 h 4407893"/>
              <a:gd name="connsiteX101" fmla="*/ 736600 w 2008224"/>
              <a:gd name="connsiteY101" fmla="*/ 774700 h 4407893"/>
              <a:gd name="connsiteX102" fmla="*/ 762000 w 2008224"/>
              <a:gd name="connsiteY102" fmla="*/ 571500 h 4407893"/>
              <a:gd name="connsiteX103" fmla="*/ 825500 w 2008224"/>
              <a:gd name="connsiteY103" fmla="*/ 381000 h 4407893"/>
              <a:gd name="connsiteX104" fmla="*/ 838200 w 2008224"/>
              <a:gd name="connsiteY104" fmla="*/ 342900 h 4407893"/>
              <a:gd name="connsiteX105" fmla="*/ 863600 w 2008224"/>
              <a:gd name="connsiteY105" fmla="*/ 241300 h 4407893"/>
              <a:gd name="connsiteX106" fmla="*/ 876300 w 2008224"/>
              <a:gd name="connsiteY106" fmla="*/ 203200 h 440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008224" h="4407893">
                <a:moveTo>
                  <a:pt x="876300" y="203200"/>
                </a:moveTo>
                <a:cubicBezTo>
                  <a:pt x="895350" y="186267"/>
                  <a:pt x="943225" y="159514"/>
                  <a:pt x="977900" y="139700"/>
                </a:cubicBezTo>
                <a:cubicBezTo>
                  <a:pt x="1002556" y="125611"/>
                  <a:pt x="1029749" y="116211"/>
                  <a:pt x="1054100" y="101600"/>
                </a:cubicBezTo>
                <a:cubicBezTo>
                  <a:pt x="1072250" y="90710"/>
                  <a:pt x="1086522" y="74002"/>
                  <a:pt x="1104900" y="63500"/>
                </a:cubicBezTo>
                <a:cubicBezTo>
                  <a:pt x="1116523" y="56858"/>
                  <a:pt x="1131298" y="57301"/>
                  <a:pt x="1143000" y="50800"/>
                </a:cubicBezTo>
                <a:cubicBezTo>
                  <a:pt x="1169685" y="35975"/>
                  <a:pt x="1219200" y="0"/>
                  <a:pt x="1219200" y="0"/>
                </a:cubicBezTo>
                <a:cubicBezTo>
                  <a:pt x="1333500" y="4233"/>
                  <a:pt x="1448191" y="2345"/>
                  <a:pt x="1562100" y="12700"/>
                </a:cubicBezTo>
                <a:cubicBezTo>
                  <a:pt x="1599395" y="16090"/>
                  <a:pt x="1646457" y="38548"/>
                  <a:pt x="1676400" y="63500"/>
                </a:cubicBezTo>
                <a:cubicBezTo>
                  <a:pt x="1690198" y="74998"/>
                  <a:pt x="1700702" y="90102"/>
                  <a:pt x="1714500" y="101600"/>
                </a:cubicBezTo>
                <a:cubicBezTo>
                  <a:pt x="1726226" y="111371"/>
                  <a:pt x="1739900" y="118533"/>
                  <a:pt x="1752600" y="127000"/>
                </a:cubicBezTo>
                <a:cubicBezTo>
                  <a:pt x="1820333" y="228600"/>
                  <a:pt x="1731433" y="105833"/>
                  <a:pt x="1816100" y="190500"/>
                </a:cubicBezTo>
                <a:cubicBezTo>
                  <a:pt x="1826893" y="201293"/>
                  <a:pt x="1831729" y="216874"/>
                  <a:pt x="1841500" y="228600"/>
                </a:cubicBezTo>
                <a:cubicBezTo>
                  <a:pt x="1869984" y="262780"/>
                  <a:pt x="1886982" y="264259"/>
                  <a:pt x="1905000" y="304800"/>
                </a:cubicBezTo>
                <a:lnTo>
                  <a:pt x="1943100" y="419100"/>
                </a:lnTo>
                <a:lnTo>
                  <a:pt x="1955800" y="457200"/>
                </a:lnTo>
                <a:cubicBezTo>
                  <a:pt x="1960033" y="469900"/>
                  <a:pt x="1966299" y="482095"/>
                  <a:pt x="1968500" y="495300"/>
                </a:cubicBezTo>
                <a:cubicBezTo>
                  <a:pt x="1984069" y="588717"/>
                  <a:pt x="1974955" y="546518"/>
                  <a:pt x="1993900" y="622300"/>
                </a:cubicBezTo>
                <a:cubicBezTo>
                  <a:pt x="1998942" y="859286"/>
                  <a:pt x="2023443" y="1145887"/>
                  <a:pt x="1993900" y="1397000"/>
                </a:cubicBezTo>
                <a:cubicBezTo>
                  <a:pt x="1992336" y="1410295"/>
                  <a:pt x="1984878" y="1422228"/>
                  <a:pt x="1981200" y="1435100"/>
                </a:cubicBezTo>
                <a:cubicBezTo>
                  <a:pt x="1976405" y="1451883"/>
                  <a:pt x="1973295" y="1469117"/>
                  <a:pt x="1968500" y="1485900"/>
                </a:cubicBezTo>
                <a:cubicBezTo>
                  <a:pt x="1964822" y="1498772"/>
                  <a:pt x="1959478" y="1511128"/>
                  <a:pt x="1955800" y="1524000"/>
                </a:cubicBezTo>
                <a:cubicBezTo>
                  <a:pt x="1951005" y="1540783"/>
                  <a:pt x="1947895" y="1558017"/>
                  <a:pt x="1943100" y="1574800"/>
                </a:cubicBezTo>
                <a:cubicBezTo>
                  <a:pt x="1939422" y="1587672"/>
                  <a:pt x="1933304" y="1599832"/>
                  <a:pt x="1930400" y="1612900"/>
                </a:cubicBezTo>
                <a:cubicBezTo>
                  <a:pt x="1911896" y="1696168"/>
                  <a:pt x="1914738" y="1748986"/>
                  <a:pt x="1905000" y="1841500"/>
                </a:cubicBezTo>
                <a:cubicBezTo>
                  <a:pt x="1901866" y="1871270"/>
                  <a:pt x="1900902" y="1901728"/>
                  <a:pt x="1892300" y="1930400"/>
                </a:cubicBezTo>
                <a:cubicBezTo>
                  <a:pt x="1887914" y="1945020"/>
                  <a:pt x="1873726" y="1954848"/>
                  <a:pt x="1866900" y="1968500"/>
                </a:cubicBezTo>
                <a:cubicBezTo>
                  <a:pt x="1860913" y="1980474"/>
                  <a:pt x="1857722" y="1993685"/>
                  <a:pt x="1854200" y="2006600"/>
                </a:cubicBezTo>
                <a:cubicBezTo>
                  <a:pt x="1845015" y="2040279"/>
                  <a:pt x="1835646" y="2073969"/>
                  <a:pt x="1828800" y="2108200"/>
                </a:cubicBezTo>
                <a:cubicBezTo>
                  <a:pt x="1824567" y="2129367"/>
                  <a:pt x="1821335" y="2150759"/>
                  <a:pt x="1816100" y="2171700"/>
                </a:cubicBezTo>
                <a:cubicBezTo>
                  <a:pt x="1812853" y="2184687"/>
                  <a:pt x="1806922" y="2196885"/>
                  <a:pt x="1803400" y="2209800"/>
                </a:cubicBezTo>
                <a:cubicBezTo>
                  <a:pt x="1794215" y="2243479"/>
                  <a:pt x="1789039" y="2278282"/>
                  <a:pt x="1778000" y="2311400"/>
                </a:cubicBezTo>
                <a:cubicBezTo>
                  <a:pt x="1747550" y="2402751"/>
                  <a:pt x="1784494" y="2288672"/>
                  <a:pt x="1752600" y="2400300"/>
                </a:cubicBezTo>
                <a:cubicBezTo>
                  <a:pt x="1738998" y="2447905"/>
                  <a:pt x="1737126" y="2434609"/>
                  <a:pt x="1727200" y="2489200"/>
                </a:cubicBezTo>
                <a:cubicBezTo>
                  <a:pt x="1721845" y="2518651"/>
                  <a:pt x="1718733" y="2548467"/>
                  <a:pt x="1714500" y="2578100"/>
                </a:cubicBezTo>
                <a:cubicBezTo>
                  <a:pt x="1713653" y="2595888"/>
                  <a:pt x="1697080" y="2979439"/>
                  <a:pt x="1689100" y="3035300"/>
                </a:cubicBezTo>
                <a:cubicBezTo>
                  <a:pt x="1685314" y="3061805"/>
                  <a:pt x="1672167" y="3086100"/>
                  <a:pt x="1663700" y="3111500"/>
                </a:cubicBezTo>
                <a:cubicBezTo>
                  <a:pt x="1649557" y="3153928"/>
                  <a:pt x="1648931" y="3152560"/>
                  <a:pt x="1638300" y="3200400"/>
                </a:cubicBezTo>
                <a:cubicBezTo>
                  <a:pt x="1633617" y="3221472"/>
                  <a:pt x="1629461" y="3242662"/>
                  <a:pt x="1625600" y="3263900"/>
                </a:cubicBezTo>
                <a:cubicBezTo>
                  <a:pt x="1620025" y="3294560"/>
                  <a:pt x="1616194" y="3346211"/>
                  <a:pt x="1600200" y="3378200"/>
                </a:cubicBezTo>
                <a:cubicBezTo>
                  <a:pt x="1593374" y="3391852"/>
                  <a:pt x="1581626" y="3402648"/>
                  <a:pt x="1574800" y="3416300"/>
                </a:cubicBezTo>
                <a:cubicBezTo>
                  <a:pt x="1568813" y="3428274"/>
                  <a:pt x="1568601" y="3442698"/>
                  <a:pt x="1562100" y="3454400"/>
                </a:cubicBezTo>
                <a:cubicBezTo>
                  <a:pt x="1547275" y="3481085"/>
                  <a:pt x="1528233" y="3505200"/>
                  <a:pt x="1511300" y="3530600"/>
                </a:cubicBezTo>
                <a:lnTo>
                  <a:pt x="1460500" y="3606800"/>
                </a:lnTo>
                <a:lnTo>
                  <a:pt x="1409700" y="3683000"/>
                </a:lnTo>
                <a:cubicBezTo>
                  <a:pt x="1401233" y="3695700"/>
                  <a:pt x="1389127" y="3706620"/>
                  <a:pt x="1384300" y="3721100"/>
                </a:cubicBezTo>
                <a:cubicBezTo>
                  <a:pt x="1354073" y="3811780"/>
                  <a:pt x="1381177" y="3782448"/>
                  <a:pt x="1320800" y="3822700"/>
                </a:cubicBezTo>
                <a:cubicBezTo>
                  <a:pt x="1312333" y="3835400"/>
                  <a:pt x="1307319" y="3851265"/>
                  <a:pt x="1295400" y="3860800"/>
                </a:cubicBezTo>
                <a:cubicBezTo>
                  <a:pt x="1208140" y="3930608"/>
                  <a:pt x="1309861" y="3795035"/>
                  <a:pt x="1219200" y="3911600"/>
                </a:cubicBezTo>
                <a:cubicBezTo>
                  <a:pt x="1112865" y="4048316"/>
                  <a:pt x="1216798" y="3939402"/>
                  <a:pt x="1130300" y="4025900"/>
                </a:cubicBezTo>
                <a:cubicBezTo>
                  <a:pt x="1126067" y="4038600"/>
                  <a:pt x="1125026" y="4052861"/>
                  <a:pt x="1117600" y="4064000"/>
                </a:cubicBezTo>
                <a:cubicBezTo>
                  <a:pt x="1107637" y="4078944"/>
                  <a:pt x="1093677" y="4091073"/>
                  <a:pt x="1079500" y="4102100"/>
                </a:cubicBezTo>
                <a:cubicBezTo>
                  <a:pt x="1055403" y="4120842"/>
                  <a:pt x="1028700" y="4135967"/>
                  <a:pt x="1003300" y="4152900"/>
                </a:cubicBezTo>
                <a:lnTo>
                  <a:pt x="965200" y="4178300"/>
                </a:lnTo>
                <a:lnTo>
                  <a:pt x="927100" y="4203700"/>
                </a:lnTo>
                <a:cubicBezTo>
                  <a:pt x="914400" y="4212167"/>
                  <a:pt x="899793" y="4218307"/>
                  <a:pt x="889000" y="4229100"/>
                </a:cubicBezTo>
                <a:cubicBezTo>
                  <a:pt x="876300" y="4241800"/>
                  <a:pt x="865844" y="4257237"/>
                  <a:pt x="850900" y="4267200"/>
                </a:cubicBezTo>
                <a:cubicBezTo>
                  <a:pt x="839761" y="4274626"/>
                  <a:pt x="824502" y="4273399"/>
                  <a:pt x="812800" y="4279900"/>
                </a:cubicBezTo>
                <a:cubicBezTo>
                  <a:pt x="786115" y="4294725"/>
                  <a:pt x="765560" y="4321047"/>
                  <a:pt x="736600" y="4330700"/>
                </a:cubicBezTo>
                <a:cubicBezTo>
                  <a:pt x="723900" y="4334933"/>
                  <a:pt x="710474" y="4337413"/>
                  <a:pt x="698500" y="4343400"/>
                </a:cubicBezTo>
                <a:cubicBezTo>
                  <a:pt x="684848" y="4350226"/>
                  <a:pt x="674348" y="4362601"/>
                  <a:pt x="660400" y="4368800"/>
                </a:cubicBezTo>
                <a:cubicBezTo>
                  <a:pt x="594338" y="4398161"/>
                  <a:pt x="567620" y="4396569"/>
                  <a:pt x="495300" y="4406900"/>
                </a:cubicBezTo>
                <a:cubicBezTo>
                  <a:pt x="489379" y="4406618"/>
                  <a:pt x="226539" y="4418226"/>
                  <a:pt x="152400" y="4368800"/>
                </a:cubicBezTo>
                <a:lnTo>
                  <a:pt x="114300" y="4343400"/>
                </a:lnTo>
                <a:cubicBezTo>
                  <a:pt x="105833" y="4330700"/>
                  <a:pt x="99693" y="4316093"/>
                  <a:pt x="88900" y="4305300"/>
                </a:cubicBezTo>
                <a:cubicBezTo>
                  <a:pt x="78107" y="4294507"/>
                  <a:pt x="58890" y="4292843"/>
                  <a:pt x="50800" y="4279900"/>
                </a:cubicBezTo>
                <a:cubicBezTo>
                  <a:pt x="36610" y="4257196"/>
                  <a:pt x="40252" y="4225977"/>
                  <a:pt x="25400" y="4203700"/>
                </a:cubicBezTo>
                <a:lnTo>
                  <a:pt x="0" y="4165600"/>
                </a:lnTo>
                <a:cubicBezTo>
                  <a:pt x="4233" y="4114800"/>
                  <a:pt x="5963" y="4063729"/>
                  <a:pt x="12700" y="4013200"/>
                </a:cubicBezTo>
                <a:cubicBezTo>
                  <a:pt x="14469" y="3999930"/>
                  <a:pt x="21722" y="3987972"/>
                  <a:pt x="25400" y="3975100"/>
                </a:cubicBezTo>
                <a:cubicBezTo>
                  <a:pt x="63787" y="3840745"/>
                  <a:pt x="3139" y="4029184"/>
                  <a:pt x="63500" y="3848100"/>
                </a:cubicBezTo>
                <a:cubicBezTo>
                  <a:pt x="67733" y="3835400"/>
                  <a:pt x="68774" y="3821139"/>
                  <a:pt x="76200" y="3810000"/>
                </a:cubicBezTo>
                <a:cubicBezTo>
                  <a:pt x="84667" y="3797300"/>
                  <a:pt x="95401" y="3785848"/>
                  <a:pt x="101600" y="3771900"/>
                </a:cubicBezTo>
                <a:cubicBezTo>
                  <a:pt x="112474" y="3747434"/>
                  <a:pt x="112148" y="3717977"/>
                  <a:pt x="127000" y="3695700"/>
                </a:cubicBezTo>
                <a:cubicBezTo>
                  <a:pt x="199793" y="3586511"/>
                  <a:pt x="112520" y="3724660"/>
                  <a:pt x="165100" y="3619500"/>
                </a:cubicBezTo>
                <a:cubicBezTo>
                  <a:pt x="171926" y="3605848"/>
                  <a:pt x="184301" y="3595348"/>
                  <a:pt x="190500" y="3581400"/>
                </a:cubicBezTo>
                <a:cubicBezTo>
                  <a:pt x="201374" y="3556934"/>
                  <a:pt x="203926" y="3529147"/>
                  <a:pt x="215900" y="3505200"/>
                </a:cubicBezTo>
                <a:cubicBezTo>
                  <a:pt x="224367" y="3488267"/>
                  <a:pt x="233842" y="3471801"/>
                  <a:pt x="241300" y="3454400"/>
                </a:cubicBezTo>
                <a:cubicBezTo>
                  <a:pt x="246573" y="3442095"/>
                  <a:pt x="248013" y="3428274"/>
                  <a:pt x="254000" y="3416300"/>
                </a:cubicBezTo>
                <a:cubicBezTo>
                  <a:pt x="295698" y="3332903"/>
                  <a:pt x="272035" y="3433059"/>
                  <a:pt x="304800" y="3302000"/>
                </a:cubicBezTo>
                <a:cubicBezTo>
                  <a:pt x="309033" y="3285067"/>
                  <a:pt x="312705" y="3267983"/>
                  <a:pt x="317500" y="3251200"/>
                </a:cubicBezTo>
                <a:cubicBezTo>
                  <a:pt x="321178" y="3238328"/>
                  <a:pt x="327296" y="3226168"/>
                  <a:pt x="330200" y="3213100"/>
                </a:cubicBezTo>
                <a:cubicBezTo>
                  <a:pt x="335786" y="3187963"/>
                  <a:pt x="338294" y="3162235"/>
                  <a:pt x="342900" y="3136900"/>
                </a:cubicBezTo>
                <a:cubicBezTo>
                  <a:pt x="346761" y="3115662"/>
                  <a:pt x="352051" y="3094692"/>
                  <a:pt x="355600" y="3073400"/>
                </a:cubicBezTo>
                <a:cubicBezTo>
                  <a:pt x="366758" y="3006450"/>
                  <a:pt x="373911" y="2937543"/>
                  <a:pt x="381000" y="2870200"/>
                </a:cubicBezTo>
                <a:cubicBezTo>
                  <a:pt x="385454" y="2827889"/>
                  <a:pt x="389002" y="2785484"/>
                  <a:pt x="393700" y="2743200"/>
                </a:cubicBezTo>
                <a:cubicBezTo>
                  <a:pt x="398528" y="2699746"/>
                  <a:pt x="406378" y="2624746"/>
                  <a:pt x="419100" y="2578100"/>
                </a:cubicBezTo>
                <a:cubicBezTo>
                  <a:pt x="426145" y="2552269"/>
                  <a:pt x="439249" y="2528154"/>
                  <a:pt x="444500" y="2501900"/>
                </a:cubicBezTo>
                <a:cubicBezTo>
                  <a:pt x="448733" y="2480733"/>
                  <a:pt x="451520" y="2459225"/>
                  <a:pt x="457200" y="2438400"/>
                </a:cubicBezTo>
                <a:cubicBezTo>
                  <a:pt x="464245" y="2412569"/>
                  <a:pt x="474133" y="2387600"/>
                  <a:pt x="482600" y="2362200"/>
                </a:cubicBezTo>
                <a:lnTo>
                  <a:pt x="495300" y="2324100"/>
                </a:lnTo>
                <a:lnTo>
                  <a:pt x="533400" y="2209800"/>
                </a:lnTo>
                <a:lnTo>
                  <a:pt x="546100" y="2171700"/>
                </a:lnTo>
                <a:cubicBezTo>
                  <a:pt x="550333" y="2159000"/>
                  <a:pt x="556175" y="2146727"/>
                  <a:pt x="558800" y="2133600"/>
                </a:cubicBezTo>
                <a:lnTo>
                  <a:pt x="571500" y="2070100"/>
                </a:lnTo>
                <a:cubicBezTo>
                  <a:pt x="575733" y="1930400"/>
                  <a:pt x="575659" y="1790503"/>
                  <a:pt x="584200" y="1651000"/>
                </a:cubicBezTo>
                <a:cubicBezTo>
                  <a:pt x="598614" y="1415579"/>
                  <a:pt x="596407" y="1517833"/>
                  <a:pt x="622300" y="1397000"/>
                </a:cubicBezTo>
                <a:cubicBezTo>
                  <a:pt x="631346" y="1354787"/>
                  <a:pt x="639233" y="1312333"/>
                  <a:pt x="647700" y="1270000"/>
                </a:cubicBezTo>
                <a:cubicBezTo>
                  <a:pt x="651933" y="1248833"/>
                  <a:pt x="655165" y="1227441"/>
                  <a:pt x="660400" y="1206500"/>
                </a:cubicBezTo>
                <a:cubicBezTo>
                  <a:pt x="691373" y="1082610"/>
                  <a:pt x="653554" y="1237308"/>
                  <a:pt x="685800" y="1092200"/>
                </a:cubicBezTo>
                <a:cubicBezTo>
                  <a:pt x="689586" y="1075161"/>
                  <a:pt x="695077" y="1058516"/>
                  <a:pt x="698500" y="1041400"/>
                </a:cubicBezTo>
                <a:cubicBezTo>
                  <a:pt x="703550" y="1016150"/>
                  <a:pt x="708356" y="990793"/>
                  <a:pt x="711200" y="965200"/>
                </a:cubicBezTo>
                <a:cubicBezTo>
                  <a:pt x="731918" y="778742"/>
                  <a:pt x="705966" y="866601"/>
                  <a:pt x="736600" y="774700"/>
                </a:cubicBezTo>
                <a:cubicBezTo>
                  <a:pt x="745067" y="706967"/>
                  <a:pt x="740414" y="636258"/>
                  <a:pt x="762000" y="571500"/>
                </a:cubicBezTo>
                <a:lnTo>
                  <a:pt x="825500" y="381000"/>
                </a:lnTo>
                <a:cubicBezTo>
                  <a:pt x="829733" y="368300"/>
                  <a:pt x="835575" y="356027"/>
                  <a:pt x="838200" y="342900"/>
                </a:cubicBezTo>
                <a:cubicBezTo>
                  <a:pt x="843030" y="318748"/>
                  <a:pt x="850583" y="267335"/>
                  <a:pt x="863600" y="241300"/>
                </a:cubicBezTo>
                <a:cubicBezTo>
                  <a:pt x="870426" y="227648"/>
                  <a:pt x="857250" y="220133"/>
                  <a:pt x="876300" y="203200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462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136D63E4-D9B2-8E43-87DB-FD3A19A70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303" y="3388546"/>
            <a:ext cx="3427200" cy="3427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D9087F-DB9B-FD4E-B026-F4B5866B4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303" y="-13466"/>
            <a:ext cx="3427200" cy="3427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8F2C791-BBC1-2041-9D71-CD8AE3F80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564" y="-40454"/>
            <a:ext cx="6858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8D2E888F-1888-414F-BEA3-2A8460C4BFD5}"/>
                  </a:ext>
                </a:extLst>
              </p:cNvPr>
              <p:cNvSpPr txBox="1"/>
              <p:nvPr/>
            </p:nvSpPr>
            <p:spPr>
              <a:xfrm>
                <a:off x="7095211" y="6366070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5</a:t>
                </a: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2">
                <a:extLst>
                  <a:ext uri="{FF2B5EF4-FFF2-40B4-BE49-F238E27FC236}">
                    <a16:creationId xmlns:a16="http://schemas.microsoft.com/office/drawing/2014/main" id="{8D2E888F-1888-414F-BEA3-2A8460C4B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211" y="6366070"/>
                <a:ext cx="908311" cy="337815"/>
              </a:xfrm>
              <a:prstGeom prst="rect">
                <a:avLst/>
              </a:prstGeom>
              <a:blipFill>
                <a:blip r:embed="rId5"/>
                <a:stretch>
                  <a:fillRect t="-7407" b="-2592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2">
            <a:extLst>
              <a:ext uri="{FF2B5EF4-FFF2-40B4-BE49-F238E27FC236}">
                <a16:creationId xmlns:a16="http://schemas.microsoft.com/office/drawing/2014/main" id="{D49DAEBC-553D-4745-B034-CCD636B32C96}"/>
              </a:ext>
            </a:extLst>
          </p:cNvPr>
          <p:cNvSpPr txBox="1"/>
          <p:nvPr/>
        </p:nvSpPr>
        <p:spPr>
          <a:xfrm>
            <a:off x="6744819" y="40454"/>
            <a:ext cx="924608" cy="4502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Merge</a:t>
            </a: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00C9D2F1-EB87-C04B-ACEA-2E21E4BCFF91}"/>
              </a:ext>
            </a:extLst>
          </p:cNvPr>
          <p:cNvSpPr txBox="1"/>
          <p:nvPr/>
        </p:nvSpPr>
        <p:spPr>
          <a:xfrm>
            <a:off x="3847368" y="3772314"/>
            <a:ext cx="924608" cy="4502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AVN</a:t>
            </a: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id="{EA46D177-70B0-B543-A46A-AF0A52CE8AAF}"/>
              </a:ext>
            </a:extLst>
          </p:cNvPr>
          <p:cNvSpPr txBox="1"/>
          <p:nvPr/>
        </p:nvSpPr>
        <p:spPr>
          <a:xfrm>
            <a:off x="1282303" y="-11875"/>
            <a:ext cx="367200" cy="367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">
                <a:extLst>
                  <a:ext uri="{FF2B5EF4-FFF2-40B4-BE49-F238E27FC236}">
                    <a16:creationId xmlns:a16="http://schemas.microsoft.com/office/drawing/2014/main" id="{302E25CB-80CE-2C44-AE88-7E101553BE46}"/>
                  </a:ext>
                </a:extLst>
              </p:cNvPr>
              <p:cNvSpPr txBox="1"/>
              <p:nvPr/>
            </p:nvSpPr>
            <p:spPr>
              <a:xfrm>
                <a:off x="10455541" y="6380977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5</a:t>
                </a: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">
                <a:extLst>
                  <a:ext uri="{FF2B5EF4-FFF2-40B4-BE49-F238E27FC236}">
                    <a16:creationId xmlns:a16="http://schemas.microsoft.com/office/drawing/2014/main" id="{302E25CB-80CE-2C44-AE88-7E101553B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541" y="6380977"/>
                <a:ext cx="908311" cy="337815"/>
              </a:xfrm>
              <a:prstGeom prst="rect">
                <a:avLst/>
              </a:prstGeom>
              <a:blipFill>
                <a:blip r:embed="rId6"/>
                <a:stretch>
                  <a:fillRect t="-3704" b="-2592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">
                <a:extLst>
                  <a:ext uri="{FF2B5EF4-FFF2-40B4-BE49-F238E27FC236}">
                    <a16:creationId xmlns:a16="http://schemas.microsoft.com/office/drawing/2014/main" id="{10734BB1-6933-714E-984C-3A77B20718A6}"/>
                  </a:ext>
                </a:extLst>
              </p:cNvPr>
              <p:cNvSpPr txBox="1"/>
              <p:nvPr/>
            </p:nvSpPr>
            <p:spPr>
              <a:xfrm>
                <a:off x="10496900" y="2953777"/>
                <a:ext cx="908311" cy="33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altLang="zh-CN" sz="1600" b="1" kern="0" dirty="0">
                    <a:solidFill>
                      <a:srgbClr val="F2F2F2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5</a:t>
                </a:r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zh-CN" sz="1600" b="1" i="0" kern="0" smtClean="0">
                        <a:solidFill>
                          <a:srgbClr val="F2F2F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en-US" altLang="zh-CN" sz="1600" b="1" kern="0" dirty="0">
                    <a:solidFill>
                      <a:srgbClr val="F2F2F2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</a:t>
                </a:r>
                <a:endParaRPr lang="zh-CN" sz="1600" b="1" kern="1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">
                <a:extLst>
                  <a:ext uri="{FF2B5EF4-FFF2-40B4-BE49-F238E27FC236}">
                    <a16:creationId xmlns:a16="http://schemas.microsoft.com/office/drawing/2014/main" id="{10734BB1-6933-714E-984C-3A77B207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900" y="2953777"/>
                <a:ext cx="908311" cy="337815"/>
              </a:xfrm>
              <a:prstGeom prst="rect">
                <a:avLst/>
              </a:prstGeom>
              <a:blipFill>
                <a:blip r:embed="rId7"/>
                <a:stretch>
                  <a:fillRect t="-3571" b="-2142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A3535F76-395B-1840-8834-BFF83A5DBEC3}"/>
              </a:ext>
            </a:extLst>
          </p:cNvPr>
          <p:cNvSpPr/>
          <p:nvPr/>
        </p:nvSpPr>
        <p:spPr>
          <a:xfrm>
            <a:off x="10447335" y="80909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Control</a:t>
            </a:r>
            <a:endParaRPr lang="zh-CN" altLang="zh-CN" b="1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3A4555A-F140-3142-B255-4B712C8588EA}"/>
              </a:ext>
            </a:extLst>
          </p:cNvPr>
          <p:cNvSpPr/>
          <p:nvPr/>
        </p:nvSpPr>
        <p:spPr>
          <a:xfrm>
            <a:off x="10581986" y="3508109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0" dirty="0">
                <a:solidFill>
                  <a:srgbClr val="4472C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DAPI</a:t>
            </a:r>
            <a:endParaRPr lang="zh-CN" altLang="zh-CN" b="1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20">
            <a:extLst>
              <a:ext uri="{FF2B5EF4-FFF2-40B4-BE49-F238E27FC236}">
                <a16:creationId xmlns:a16="http://schemas.microsoft.com/office/drawing/2014/main" id="{05156EBA-A2F9-3C4D-BFDA-D38FEF41502C}"/>
              </a:ext>
            </a:extLst>
          </p:cNvPr>
          <p:cNvSpPr txBox="1"/>
          <p:nvPr/>
        </p:nvSpPr>
        <p:spPr>
          <a:xfrm>
            <a:off x="8143708" y="-13466"/>
            <a:ext cx="367200" cy="367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0">
            <a:extLst>
              <a:ext uri="{FF2B5EF4-FFF2-40B4-BE49-F238E27FC236}">
                <a16:creationId xmlns:a16="http://schemas.microsoft.com/office/drawing/2014/main" id="{BA082DF7-62A8-DA4E-AAD5-5C4760701F36}"/>
              </a:ext>
            </a:extLst>
          </p:cNvPr>
          <p:cNvSpPr txBox="1"/>
          <p:nvPr/>
        </p:nvSpPr>
        <p:spPr>
          <a:xfrm>
            <a:off x="8143708" y="3439075"/>
            <a:ext cx="367200" cy="367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线连接符 9">
            <a:extLst>
              <a:ext uri="{FF2B5EF4-FFF2-40B4-BE49-F238E27FC236}">
                <a16:creationId xmlns:a16="http://schemas.microsoft.com/office/drawing/2014/main" id="{649B6586-96D0-2B4F-94BB-7F71FFAD3BC2}"/>
              </a:ext>
            </a:extLst>
          </p:cNvPr>
          <p:cNvCxnSpPr>
            <a:cxnSpLocks/>
          </p:cNvCxnSpPr>
          <p:nvPr/>
        </p:nvCxnSpPr>
        <p:spPr>
          <a:xfrm>
            <a:off x="7287336" y="6709985"/>
            <a:ext cx="5240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线连接符 9">
            <a:extLst>
              <a:ext uri="{FF2B5EF4-FFF2-40B4-BE49-F238E27FC236}">
                <a16:creationId xmlns:a16="http://schemas.microsoft.com/office/drawing/2014/main" id="{835EB55C-1358-DC42-822E-7A2E1E6520B7}"/>
              </a:ext>
            </a:extLst>
          </p:cNvPr>
          <p:cNvCxnSpPr>
            <a:cxnSpLocks/>
          </p:cNvCxnSpPr>
          <p:nvPr/>
        </p:nvCxnSpPr>
        <p:spPr>
          <a:xfrm>
            <a:off x="10707612" y="3291592"/>
            <a:ext cx="5240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线连接符 9">
            <a:extLst>
              <a:ext uri="{FF2B5EF4-FFF2-40B4-BE49-F238E27FC236}">
                <a16:creationId xmlns:a16="http://schemas.microsoft.com/office/drawing/2014/main" id="{8326DCD8-7DBC-9D4B-865A-EFC1CFFA221D}"/>
              </a:ext>
            </a:extLst>
          </p:cNvPr>
          <p:cNvCxnSpPr>
            <a:cxnSpLocks/>
          </p:cNvCxnSpPr>
          <p:nvPr/>
        </p:nvCxnSpPr>
        <p:spPr>
          <a:xfrm>
            <a:off x="10662406" y="6703885"/>
            <a:ext cx="5240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2">
            <a:extLst>
              <a:ext uri="{FF2B5EF4-FFF2-40B4-BE49-F238E27FC236}">
                <a16:creationId xmlns:a16="http://schemas.microsoft.com/office/drawing/2014/main" id="{9A20AA39-7791-5A4C-A069-AF86C8D4FD9B}"/>
              </a:ext>
            </a:extLst>
          </p:cNvPr>
          <p:cNvSpPr txBox="1"/>
          <p:nvPr/>
        </p:nvSpPr>
        <p:spPr>
          <a:xfrm>
            <a:off x="1465903" y="4686287"/>
            <a:ext cx="842879" cy="10498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IAS</a:t>
            </a:r>
            <a:endParaRPr lang="zh-CN" altLang="zh-CN" sz="1600" b="1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文本框 2">
            <a:extLst>
              <a:ext uri="{FF2B5EF4-FFF2-40B4-BE49-F238E27FC236}">
                <a16:creationId xmlns:a16="http://schemas.microsoft.com/office/drawing/2014/main" id="{BC9C28DE-9859-8C40-9AD4-7F9CE14C2C6D}"/>
              </a:ext>
            </a:extLst>
          </p:cNvPr>
          <p:cNvSpPr txBox="1"/>
          <p:nvPr/>
        </p:nvSpPr>
        <p:spPr>
          <a:xfrm>
            <a:off x="6826548" y="2983192"/>
            <a:ext cx="842879" cy="10498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zh-CN" sz="16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F2F2F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IVS</a:t>
            </a:r>
            <a:endParaRPr lang="zh-CN" altLang="zh-CN" sz="1600" b="1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任意形状 16">
            <a:extLst>
              <a:ext uri="{FF2B5EF4-FFF2-40B4-BE49-F238E27FC236}">
                <a16:creationId xmlns:a16="http://schemas.microsoft.com/office/drawing/2014/main" id="{70795BF2-CA26-4241-B0B4-8E84D835A443}"/>
              </a:ext>
            </a:extLst>
          </p:cNvPr>
          <p:cNvSpPr/>
          <p:nvPr/>
        </p:nvSpPr>
        <p:spPr>
          <a:xfrm>
            <a:off x="2638269" y="1484026"/>
            <a:ext cx="3342806" cy="4781863"/>
          </a:xfrm>
          <a:custGeom>
            <a:avLst/>
            <a:gdLst>
              <a:gd name="connsiteX0" fmla="*/ 644577 w 3342806"/>
              <a:gd name="connsiteY0" fmla="*/ 254833 h 4781863"/>
              <a:gd name="connsiteX1" fmla="*/ 584616 w 3342806"/>
              <a:gd name="connsiteY1" fmla="*/ 434715 h 4781863"/>
              <a:gd name="connsiteX2" fmla="*/ 554636 w 3342806"/>
              <a:gd name="connsiteY2" fmla="*/ 479685 h 4781863"/>
              <a:gd name="connsiteX3" fmla="*/ 494675 w 3342806"/>
              <a:gd name="connsiteY3" fmla="*/ 599607 h 4781863"/>
              <a:gd name="connsiteX4" fmla="*/ 464695 w 3342806"/>
              <a:gd name="connsiteY4" fmla="*/ 659567 h 4781863"/>
              <a:gd name="connsiteX5" fmla="*/ 449705 w 3342806"/>
              <a:gd name="connsiteY5" fmla="*/ 719528 h 4781863"/>
              <a:gd name="connsiteX6" fmla="*/ 419724 w 3342806"/>
              <a:gd name="connsiteY6" fmla="*/ 779489 h 4781863"/>
              <a:gd name="connsiteX7" fmla="*/ 389744 w 3342806"/>
              <a:gd name="connsiteY7" fmla="*/ 854440 h 4781863"/>
              <a:gd name="connsiteX8" fmla="*/ 359764 w 3342806"/>
              <a:gd name="connsiteY8" fmla="*/ 914400 h 4781863"/>
              <a:gd name="connsiteX9" fmla="*/ 299803 w 3342806"/>
              <a:gd name="connsiteY9" fmla="*/ 1079292 h 4781863"/>
              <a:gd name="connsiteX10" fmla="*/ 269823 w 3342806"/>
              <a:gd name="connsiteY10" fmla="*/ 1124263 h 4781863"/>
              <a:gd name="connsiteX11" fmla="*/ 239842 w 3342806"/>
              <a:gd name="connsiteY11" fmla="*/ 1229194 h 4781863"/>
              <a:gd name="connsiteX12" fmla="*/ 209862 w 3342806"/>
              <a:gd name="connsiteY12" fmla="*/ 1289154 h 4781863"/>
              <a:gd name="connsiteX13" fmla="*/ 179882 w 3342806"/>
              <a:gd name="connsiteY13" fmla="*/ 1394085 h 4781863"/>
              <a:gd name="connsiteX14" fmla="*/ 149901 w 3342806"/>
              <a:gd name="connsiteY14" fmla="*/ 1454046 h 4781863"/>
              <a:gd name="connsiteX15" fmla="*/ 104931 w 3342806"/>
              <a:gd name="connsiteY15" fmla="*/ 1588958 h 4781863"/>
              <a:gd name="connsiteX16" fmla="*/ 74951 w 3342806"/>
              <a:gd name="connsiteY16" fmla="*/ 1678899 h 4781863"/>
              <a:gd name="connsiteX17" fmla="*/ 29980 w 3342806"/>
              <a:gd name="connsiteY17" fmla="*/ 1858781 h 4781863"/>
              <a:gd name="connsiteX18" fmla="*/ 14990 w 3342806"/>
              <a:gd name="connsiteY18" fmla="*/ 1918741 h 4781863"/>
              <a:gd name="connsiteX19" fmla="*/ 0 w 3342806"/>
              <a:gd name="connsiteY19" fmla="*/ 1993692 h 4781863"/>
              <a:gd name="connsiteX20" fmla="*/ 14990 w 3342806"/>
              <a:gd name="connsiteY20" fmla="*/ 2428407 h 4781863"/>
              <a:gd name="connsiteX21" fmla="*/ 59961 w 3342806"/>
              <a:gd name="connsiteY21" fmla="*/ 2578308 h 4781863"/>
              <a:gd name="connsiteX22" fmla="*/ 119921 w 3342806"/>
              <a:gd name="connsiteY22" fmla="*/ 2743200 h 4781863"/>
              <a:gd name="connsiteX23" fmla="*/ 194872 w 3342806"/>
              <a:gd name="connsiteY23" fmla="*/ 2968053 h 4781863"/>
              <a:gd name="connsiteX24" fmla="*/ 224852 w 3342806"/>
              <a:gd name="connsiteY24" fmla="*/ 3057994 h 4781863"/>
              <a:gd name="connsiteX25" fmla="*/ 239842 w 3342806"/>
              <a:gd name="connsiteY25" fmla="*/ 3102964 h 4781863"/>
              <a:gd name="connsiteX26" fmla="*/ 254833 w 3342806"/>
              <a:gd name="connsiteY26" fmla="*/ 3207895 h 4781863"/>
              <a:gd name="connsiteX27" fmla="*/ 314793 w 3342806"/>
              <a:gd name="connsiteY27" fmla="*/ 3417758 h 4781863"/>
              <a:gd name="connsiteX28" fmla="*/ 344774 w 3342806"/>
              <a:gd name="connsiteY28" fmla="*/ 3507699 h 4781863"/>
              <a:gd name="connsiteX29" fmla="*/ 374754 w 3342806"/>
              <a:gd name="connsiteY29" fmla="*/ 3552669 h 4781863"/>
              <a:gd name="connsiteX30" fmla="*/ 419724 w 3342806"/>
              <a:gd name="connsiteY30" fmla="*/ 3642610 h 4781863"/>
              <a:gd name="connsiteX31" fmla="*/ 479685 w 3342806"/>
              <a:gd name="connsiteY31" fmla="*/ 3702571 h 4781863"/>
              <a:gd name="connsiteX32" fmla="*/ 539646 w 3342806"/>
              <a:gd name="connsiteY32" fmla="*/ 3777522 h 4781863"/>
              <a:gd name="connsiteX33" fmla="*/ 584616 w 3342806"/>
              <a:gd name="connsiteY33" fmla="*/ 3807502 h 4781863"/>
              <a:gd name="connsiteX34" fmla="*/ 644577 w 3342806"/>
              <a:gd name="connsiteY34" fmla="*/ 3867463 h 4781863"/>
              <a:gd name="connsiteX35" fmla="*/ 689547 w 3342806"/>
              <a:gd name="connsiteY35" fmla="*/ 3897443 h 4781863"/>
              <a:gd name="connsiteX36" fmla="*/ 749508 w 3342806"/>
              <a:gd name="connsiteY36" fmla="*/ 3957404 h 4781863"/>
              <a:gd name="connsiteX37" fmla="*/ 839449 w 3342806"/>
              <a:gd name="connsiteY37" fmla="*/ 4017364 h 4781863"/>
              <a:gd name="connsiteX38" fmla="*/ 884420 w 3342806"/>
              <a:gd name="connsiteY38" fmla="*/ 4062335 h 4781863"/>
              <a:gd name="connsiteX39" fmla="*/ 1004341 w 3342806"/>
              <a:gd name="connsiteY39" fmla="*/ 4152276 h 4781863"/>
              <a:gd name="connsiteX40" fmla="*/ 1139252 w 3342806"/>
              <a:gd name="connsiteY40" fmla="*/ 4317167 h 4781863"/>
              <a:gd name="connsiteX41" fmla="*/ 1169233 w 3342806"/>
              <a:gd name="connsiteY41" fmla="*/ 4347148 h 4781863"/>
              <a:gd name="connsiteX42" fmla="*/ 1259174 w 3342806"/>
              <a:gd name="connsiteY42" fmla="*/ 4407108 h 4781863"/>
              <a:gd name="connsiteX43" fmla="*/ 1289154 w 3342806"/>
              <a:gd name="connsiteY43" fmla="*/ 4437089 h 4781863"/>
              <a:gd name="connsiteX44" fmla="*/ 1334124 w 3342806"/>
              <a:gd name="connsiteY44" fmla="*/ 4452079 h 4781863"/>
              <a:gd name="connsiteX45" fmla="*/ 1424065 w 3342806"/>
              <a:gd name="connsiteY45" fmla="*/ 4512040 h 4781863"/>
              <a:gd name="connsiteX46" fmla="*/ 1514006 w 3342806"/>
              <a:gd name="connsiteY46" fmla="*/ 4572000 h 4781863"/>
              <a:gd name="connsiteX47" fmla="*/ 1633928 w 3342806"/>
              <a:gd name="connsiteY47" fmla="*/ 4661941 h 4781863"/>
              <a:gd name="connsiteX48" fmla="*/ 1678898 w 3342806"/>
              <a:gd name="connsiteY48" fmla="*/ 4676931 h 4781863"/>
              <a:gd name="connsiteX49" fmla="*/ 1708879 w 3342806"/>
              <a:gd name="connsiteY49" fmla="*/ 4706912 h 4781863"/>
              <a:gd name="connsiteX50" fmla="*/ 1858780 w 3342806"/>
              <a:gd name="connsiteY50" fmla="*/ 4751882 h 4781863"/>
              <a:gd name="connsiteX51" fmla="*/ 1978701 w 3342806"/>
              <a:gd name="connsiteY51" fmla="*/ 4781863 h 4781863"/>
              <a:gd name="connsiteX52" fmla="*/ 2218544 w 3342806"/>
              <a:gd name="connsiteY52" fmla="*/ 4736892 h 4781863"/>
              <a:gd name="connsiteX53" fmla="*/ 2263515 w 3342806"/>
              <a:gd name="connsiteY53" fmla="*/ 4721902 h 4781863"/>
              <a:gd name="connsiteX54" fmla="*/ 2308485 w 3342806"/>
              <a:gd name="connsiteY54" fmla="*/ 4706912 h 4781863"/>
              <a:gd name="connsiteX55" fmla="*/ 2428406 w 3342806"/>
              <a:gd name="connsiteY55" fmla="*/ 4646951 h 4781863"/>
              <a:gd name="connsiteX56" fmla="*/ 2563318 w 3342806"/>
              <a:gd name="connsiteY56" fmla="*/ 4557010 h 4781863"/>
              <a:gd name="connsiteX57" fmla="*/ 2608288 w 3342806"/>
              <a:gd name="connsiteY57" fmla="*/ 4527030 h 4781863"/>
              <a:gd name="connsiteX58" fmla="*/ 2683239 w 3342806"/>
              <a:gd name="connsiteY58" fmla="*/ 4467069 h 4781863"/>
              <a:gd name="connsiteX59" fmla="*/ 2743200 w 3342806"/>
              <a:gd name="connsiteY59" fmla="*/ 4407108 h 4781863"/>
              <a:gd name="connsiteX60" fmla="*/ 2788170 w 3342806"/>
              <a:gd name="connsiteY60" fmla="*/ 4377128 h 4781863"/>
              <a:gd name="connsiteX61" fmla="*/ 2848131 w 3342806"/>
              <a:gd name="connsiteY61" fmla="*/ 4317167 h 4781863"/>
              <a:gd name="connsiteX62" fmla="*/ 2893101 w 3342806"/>
              <a:gd name="connsiteY62" fmla="*/ 4272197 h 4781863"/>
              <a:gd name="connsiteX63" fmla="*/ 2953062 w 3342806"/>
              <a:gd name="connsiteY63" fmla="*/ 4182256 h 4781863"/>
              <a:gd name="connsiteX64" fmla="*/ 2983042 w 3342806"/>
              <a:gd name="connsiteY64" fmla="*/ 4137285 h 4781863"/>
              <a:gd name="connsiteX65" fmla="*/ 3013023 w 3342806"/>
              <a:gd name="connsiteY65" fmla="*/ 4092315 h 4781863"/>
              <a:gd name="connsiteX66" fmla="*/ 3043003 w 3342806"/>
              <a:gd name="connsiteY66" fmla="*/ 4002374 h 4781863"/>
              <a:gd name="connsiteX67" fmla="*/ 3072983 w 3342806"/>
              <a:gd name="connsiteY67" fmla="*/ 3957404 h 4781863"/>
              <a:gd name="connsiteX68" fmla="*/ 3102964 w 3342806"/>
              <a:gd name="connsiteY68" fmla="*/ 3867463 h 4781863"/>
              <a:gd name="connsiteX69" fmla="*/ 3147934 w 3342806"/>
              <a:gd name="connsiteY69" fmla="*/ 3777522 h 4781863"/>
              <a:gd name="connsiteX70" fmla="*/ 3177915 w 3342806"/>
              <a:gd name="connsiteY70" fmla="*/ 3732551 h 4781863"/>
              <a:gd name="connsiteX71" fmla="*/ 3207895 w 3342806"/>
              <a:gd name="connsiteY71" fmla="*/ 3642610 h 4781863"/>
              <a:gd name="connsiteX72" fmla="*/ 3222885 w 3342806"/>
              <a:gd name="connsiteY72" fmla="*/ 3597640 h 4781863"/>
              <a:gd name="connsiteX73" fmla="*/ 3252865 w 3342806"/>
              <a:gd name="connsiteY73" fmla="*/ 3537679 h 4781863"/>
              <a:gd name="connsiteX74" fmla="*/ 3282846 w 3342806"/>
              <a:gd name="connsiteY74" fmla="*/ 3447738 h 4781863"/>
              <a:gd name="connsiteX75" fmla="*/ 3312826 w 3342806"/>
              <a:gd name="connsiteY75" fmla="*/ 3357797 h 4781863"/>
              <a:gd name="connsiteX76" fmla="*/ 3327816 w 3342806"/>
              <a:gd name="connsiteY76" fmla="*/ 3312826 h 4781863"/>
              <a:gd name="connsiteX77" fmla="*/ 3342806 w 3342806"/>
              <a:gd name="connsiteY77" fmla="*/ 3252866 h 4781863"/>
              <a:gd name="connsiteX78" fmla="*/ 3327816 w 3342806"/>
              <a:gd name="connsiteY78" fmla="*/ 3013023 h 4781863"/>
              <a:gd name="connsiteX79" fmla="*/ 3312826 w 3342806"/>
              <a:gd name="connsiteY79" fmla="*/ 2968053 h 4781863"/>
              <a:gd name="connsiteX80" fmla="*/ 3267856 w 3342806"/>
              <a:gd name="connsiteY80" fmla="*/ 2818151 h 4781863"/>
              <a:gd name="connsiteX81" fmla="*/ 3252865 w 3342806"/>
              <a:gd name="connsiteY81" fmla="*/ 2773181 h 4781863"/>
              <a:gd name="connsiteX82" fmla="*/ 3222885 w 3342806"/>
              <a:gd name="connsiteY82" fmla="*/ 2728210 h 4781863"/>
              <a:gd name="connsiteX83" fmla="*/ 3162924 w 3342806"/>
              <a:gd name="connsiteY83" fmla="*/ 2593299 h 4781863"/>
              <a:gd name="connsiteX84" fmla="*/ 3102964 w 3342806"/>
              <a:gd name="connsiteY84" fmla="*/ 2473377 h 4781863"/>
              <a:gd name="connsiteX85" fmla="*/ 3057993 w 3342806"/>
              <a:gd name="connsiteY85" fmla="*/ 2218544 h 4781863"/>
              <a:gd name="connsiteX86" fmla="*/ 3043003 w 3342806"/>
              <a:gd name="connsiteY86" fmla="*/ 2173574 h 4781863"/>
              <a:gd name="connsiteX87" fmla="*/ 3028013 w 3342806"/>
              <a:gd name="connsiteY87" fmla="*/ 2113613 h 4781863"/>
              <a:gd name="connsiteX88" fmla="*/ 2998033 w 3342806"/>
              <a:gd name="connsiteY88" fmla="*/ 2023672 h 4781863"/>
              <a:gd name="connsiteX89" fmla="*/ 2983042 w 3342806"/>
              <a:gd name="connsiteY89" fmla="*/ 1963712 h 4781863"/>
              <a:gd name="connsiteX90" fmla="*/ 2953062 w 3342806"/>
              <a:gd name="connsiteY90" fmla="*/ 1918741 h 4781863"/>
              <a:gd name="connsiteX91" fmla="*/ 2938072 w 3342806"/>
              <a:gd name="connsiteY91" fmla="*/ 1873771 h 4781863"/>
              <a:gd name="connsiteX92" fmla="*/ 2908092 w 3342806"/>
              <a:gd name="connsiteY92" fmla="*/ 1828800 h 4781863"/>
              <a:gd name="connsiteX93" fmla="*/ 2863121 w 3342806"/>
              <a:gd name="connsiteY93" fmla="*/ 1753849 h 4781863"/>
              <a:gd name="connsiteX94" fmla="*/ 2833141 w 3342806"/>
              <a:gd name="connsiteY94" fmla="*/ 1663908 h 4781863"/>
              <a:gd name="connsiteX95" fmla="*/ 2773180 w 3342806"/>
              <a:gd name="connsiteY95" fmla="*/ 1573967 h 4781863"/>
              <a:gd name="connsiteX96" fmla="*/ 2728210 w 3342806"/>
              <a:gd name="connsiteY96" fmla="*/ 1484026 h 4781863"/>
              <a:gd name="connsiteX97" fmla="*/ 2683239 w 3342806"/>
              <a:gd name="connsiteY97" fmla="*/ 1409076 h 4781863"/>
              <a:gd name="connsiteX98" fmla="*/ 2638269 w 3342806"/>
              <a:gd name="connsiteY98" fmla="*/ 1319135 h 4781863"/>
              <a:gd name="connsiteX99" fmla="*/ 2608288 w 3342806"/>
              <a:gd name="connsiteY99" fmla="*/ 1289154 h 4781863"/>
              <a:gd name="connsiteX100" fmla="*/ 2578308 w 3342806"/>
              <a:gd name="connsiteY100" fmla="*/ 1244184 h 4781863"/>
              <a:gd name="connsiteX101" fmla="*/ 2533338 w 3342806"/>
              <a:gd name="connsiteY101" fmla="*/ 1199213 h 4781863"/>
              <a:gd name="connsiteX102" fmla="*/ 2473377 w 3342806"/>
              <a:gd name="connsiteY102" fmla="*/ 1109272 h 4781863"/>
              <a:gd name="connsiteX103" fmla="*/ 2338465 w 3342806"/>
              <a:gd name="connsiteY103" fmla="*/ 974361 h 4781863"/>
              <a:gd name="connsiteX104" fmla="*/ 2293495 w 3342806"/>
              <a:gd name="connsiteY104" fmla="*/ 929390 h 4781863"/>
              <a:gd name="connsiteX105" fmla="*/ 2248524 w 3342806"/>
              <a:gd name="connsiteY105" fmla="*/ 899410 h 4781863"/>
              <a:gd name="connsiteX106" fmla="*/ 2173574 w 3342806"/>
              <a:gd name="connsiteY106" fmla="*/ 824459 h 4781863"/>
              <a:gd name="connsiteX107" fmla="*/ 2143593 w 3342806"/>
              <a:gd name="connsiteY107" fmla="*/ 794479 h 4781863"/>
              <a:gd name="connsiteX108" fmla="*/ 2098623 w 3342806"/>
              <a:gd name="connsiteY108" fmla="*/ 779489 h 4781863"/>
              <a:gd name="connsiteX109" fmla="*/ 2008682 w 3342806"/>
              <a:gd name="connsiteY109" fmla="*/ 719528 h 4781863"/>
              <a:gd name="connsiteX110" fmla="*/ 1963711 w 3342806"/>
              <a:gd name="connsiteY110" fmla="*/ 689548 h 4781863"/>
              <a:gd name="connsiteX111" fmla="*/ 1903751 w 3342806"/>
              <a:gd name="connsiteY111" fmla="*/ 659567 h 4781863"/>
              <a:gd name="connsiteX112" fmla="*/ 1873770 w 3342806"/>
              <a:gd name="connsiteY112" fmla="*/ 629587 h 4781863"/>
              <a:gd name="connsiteX113" fmla="*/ 1828800 w 3342806"/>
              <a:gd name="connsiteY113" fmla="*/ 614597 h 4781863"/>
              <a:gd name="connsiteX114" fmla="*/ 1783829 w 3342806"/>
              <a:gd name="connsiteY114" fmla="*/ 584617 h 4781863"/>
              <a:gd name="connsiteX115" fmla="*/ 1738859 w 3342806"/>
              <a:gd name="connsiteY115" fmla="*/ 494676 h 4781863"/>
              <a:gd name="connsiteX116" fmla="*/ 1723869 w 3342806"/>
              <a:gd name="connsiteY116" fmla="*/ 449705 h 4781863"/>
              <a:gd name="connsiteX117" fmla="*/ 1663908 w 3342806"/>
              <a:gd name="connsiteY117" fmla="*/ 374754 h 4781863"/>
              <a:gd name="connsiteX118" fmla="*/ 1648918 w 3342806"/>
              <a:gd name="connsiteY118" fmla="*/ 314794 h 4781863"/>
              <a:gd name="connsiteX119" fmla="*/ 1618938 w 3342806"/>
              <a:gd name="connsiteY119" fmla="*/ 284813 h 4781863"/>
              <a:gd name="connsiteX120" fmla="*/ 1558977 w 3342806"/>
              <a:gd name="connsiteY120" fmla="*/ 194872 h 4781863"/>
              <a:gd name="connsiteX121" fmla="*/ 1469036 w 3342806"/>
              <a:gd name="connsiteY121" fmla="*/ 89941 h 4781863"/>
              <a:gd name="connsiteX122" fmla="*/ 1424065 w 3342806"/>
              <a:gd name="connsiteY122" fmla="*/ 74951 h 4781863"/>
              <a:gd name="connsiteX123" fmla="*/ 1379095 w 3342806"/>
              <a:gd name="connsiteY123" fmla="*/ 44971 h 4781863"/>
              <a:gd name="connsiteX124" fmla="*/ 1214203 w 3342806"/>
              <a:gd name="connsiteY124" fmla="*/ 0 h 4781863"/>
              <a:gd name="connsiteX125" fmla="*/ 914400 w 3342806"/>
              <a:gd name="connsiteY125" fmla="*/ 14990 h 4781863"/>
              <a:gd name="connsiteX126" fmla="*/ 824459 w 3342806"/>
              <a:gd name="connsiteY126" fmla="*/ 44971 h 4781863"/>
              <a:gd name="connsiteX127" fmla="*/ 779488 w 3342806"/>
              <a:gd name="connsiteY127" fmla="*/ 59961 h 4781863"/>
              <a:gd name="connsiteX128" fmla="*/ 674557 w 3342806"/>
              <a:gd name="connsiteY128" fmla="*/ 149902 h 4781863"/>
              <a:gd name="connsiteX129" fmla="*/ 614597 w 3342806"/>
              <a:gd name="connsiteY129" fmla="*/ 224853 h 4781863"/>
              <a:gd name="connsiteX130" fmla="*/ 644577 w 3342806"/>
              <a:gd name="connsiteY130" fmla="*/ 254833 h 47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342806" h="4781863">
                <a:moveTo>
                  <a:pt x="644577" y="254833"/>
                </a:moveTo>
                <a:cubicBezTo>
                  <a:pt x="626801" y="317050"/>
                  <a:pt x="613612" y="376724"/>
                  <a:pt x="584616" y="434715"/>
                </a:cubicBezTo>
                <a:cubicBezTo>
                  <a:pt x="576559" y="450829"/>
                  <a:pt x="563263" y="463869"/>
                  <a:pt x="554636" y="479685"/>
                </a:cubicBezTo>
                <a:cubicBezTo>
                  <a:pt x="533235" y="518920"/>
                  <a:pt x="514662" y="559633"/>
                  <a:pt x="494675" y="599607"/>
                </a:cubicBezTo>
                <a:lnTo>
                  <a:pt x="464695" y="659567"/>
                </a:lnTo>
                <a:cubicBezTo>
                  <a:pt x="459698" y="679554"/>
                  <a:pt x="456939" y="700238"/>
                  <a:pt x="449705" y="719528"/>
                </a:cubicBezTo>
                <a:cubicBezTo>
                  <a:pt x="441859" y="740451"/>
                  <a:pt x="428800" y="759069"/>
                  <a:pt x="419724" y="779489"/>
                </a:cubicBezTo>
                <a:cubicBezTo>
                  <a:pt x="408796" y="804078"/>
                  <a:pt x="400672" y="829851"/>
                  <a:pt x="389744" y="854440"/>
                </a:cubicBezTo>
                <a:cubicBezTo>
                  <a:pt x="380669" y="874860"/>
                  <a:pt x="368063" y="893652"/>
                  <a:pt x="359764" y="914400"/>
                </a:cubicBezTo>
                <a:cubicBezTo>
                  <a:pt x="331782" y="984355"/>
                  <a:pt x="332572" y="1013752"/>
                  <a:pt x="299803" y="1079292"/>
                </a:cubicBezTo>
                <a:cubicBezTo>
                  <a:pt x="291746" y="1095406"/>
                  <a:pt x="277880" y="1108149"/>
                  <a:pt x="269823" y="1124263"/>
                </a:cubicBezTo>
                <a:cubicBezTo>
                  <a:pt x="251705" y="1160499"/>
                  <a:pt x="254249" y="1190776"/>
                  <a:pt x="239842" y="1229194"/>
                </a:cubicBezTo>
                <a:cubicBezTo>
                  <a:pt x="231996" y="1250117"/>
                  <a:pt x="219855" y="1269167"/>
                  <a:pt x="209862" y="1289154"/>
                </a:cubicBezTo>
                <a:cubicBezTo>
                  <a:pt x="202255" y="1319581"/>
                  <a:pt x="192785" y="1363978"/>
                  <a:pt x="179882" y="1394085"/>
                </a:cubicBezTo>
                <a:cubicBezTo>
                  <a:pt x="171079" y="1414624"/>
                  <a:pt x="157923" y="1433189"/>
                  <a:pt x="149901" y="1454046"/>
                </a:cubicBezTo>
                <a:cubicBezTo>
                  <a:pt x="132884" y="1498290"/>
                  <a:pt x="119921" y="1543987"/>
                  <a:pt x="104931" y="1588958"/>
                </a:cubicBezTo>
                <a:lnTo>
                  <a:pt x="74951" y="1678899"/>
                </a:lnTo>
                <a:lnTo>
                  <a:pt x="29980" y="1858781"/>
                </a:lnTo>
                <a:cubicBezTo>
                  <a:pt x="24983" y="1878768"/>
                  <a:pt x="19030" y="1898539"/>
                  <a:pt x="14990" y="1918741"/>
                </a:cubicBezTo>
                <a:lnTo>
                  <a:pt x="0" y="1993692"/>
                </a:lnTo>
                <a:cubicBezTo>
                  <a:pt x="4997" y="2138597"/>
                  <a:pt x="6219" y="2283681"/>
                  <a:pt x="14990" y="2428407"/>
                </a:cubicBezTo>
                <a:cubicBezTo>
                  <a:pt x="16893" y="2459815"/>
                  <a:pt x="55296" y="2559649"/>
                  <a:pt x="59961" y="2578308"/>
                </a:cubicBezTo>
                <a:cubicBezTo>
                  <a:pt x="94310" y="2715708"/>
                  <a:pt x="67085" y="2663946"/>
                  <a:pt x="119921" y="2743200"/>
                </a:cubicBezTo>
                <a:lnTo>
                  <a:pt x="194872" y="2968053"/>
                </a:lnTo>
                <a:lnTo>
                  <a:pt x="224852" y="3057994"/>
                </a:lnTo>
                <a:lnTo>
                  <a:pt x="239842" y="3102964"/>
                </a:lnTo>
                <a:cubicBezTo>
                  <a:pt x="244839" y="3137941"/>
                  <a:pt x="247904" y="3173249"/>
                  <a:pt x="254833" y="3207895"/>
                </a:cubicBezTo>
                <a:cubicBezTo>
                  <a:pt x="273656" y="3302011"/>
                  <a:pt x="286218" y="3332033"/>
                  <a:pt x="314793" y="3417758"/>
                </a:cubicBezTo>
                <a:cubicBezTo>
                  <a:pt x="314794" y="3417762"/>
                  <a:pt x="344772" y="3507696"/>
                  <a:pt x="344774" y="3507699"/>
                </a:cubicBezTo>
                <a:lnTo>
                  <a:pt x="374754" y="3552669"/>
                </a:lnTo>
                <a:cubicBezTo>
                  <a:pt x="389263" y="3596196"/>
                  <a:pt x="388023" y="3605626"/>
                  <a:pt x="419724" y="3642610"/>
                </a:cubicBezTo>
                <a:cubicBezTo>
                  <a:pt x="438119" y="3664071"/>
                  <a:pt x="464006" y="3679052"/>
                  <a:pt x="479685" y="3702571"/>
                </a:cubicBezTo>
                <a:cubicBezTo>
                  <a:pt x="501946" y="3735963"/>
                  <a:pt x="509132" y="3753110"/>
                  <a:pt x="539646" y="3777522"/>
                </a:cubicBezTo>
                <a:cubicBezTo>
                  <a:pt x="553714" y="3788776"/>
                  <a:pt x="570937" y="3795778"/>
                  <a:pt x="584616" y="3807502"/>
                </a:cubicBezTo>
                <a:cubicBezTo>
                  <a:pt x="606077" y="3825897"/>
                  <a:pt x="621058" y="3851784"/>
                  <a:pt x="644577" y="3867463"/>
                </a:cubicBezTo>
                <a:cubicBezTo>
                  <a:pt x="659567" y="3877456"/>
                  <a:pt x="675868" y="3885719"/>
                  <a:pt x="689547" y="3897443"/>
                </a:cubicBezTo>
                <a:cubicBezTo>
                  <a:pt x="711008" y="3915838"/>
                  <a:pt x="725989" y="3941725"/>
                  <a:pt x="749508" y="3957404"/>
                </a:cubicBezTo>
                <a:cubicBezTo>
                  <a:pt x="779488" y="3977391"/>
                  <a:pt x="813971" y="3991886"/>
                  <a:pt x="839449" y="4017364"/>
                </a:cubicBezTo>
                <a:cubicBezTo>
                  <a:pt x="854439" y="4032354"/>
                  <a:pt x="867686" y="4049320"/>
                  <a:pt x="884420" y="4062335"/>
                </a:cubicBezTo>
                <a:cubicBezTo>
                  <a:pt x="921633" y="4091279"/>
                  <a:pt x="974177" y="4112057"/>
                  <a:pt x="1004341" y="4152276"/>
                </a:cubicBezTo>
                <a:cubicBezTo>
                  <a:pt x="1123675" y="4311390"/>
                  <a:pt x="999820" y="4177736"/>
                  <a:pt x="1139252" y="4317167"/>
                </a:cubicBezTo>
                <a:cubicBezTo>
                  <a:pt x="1149246" y="4327161"/>
                  <a:pt x="1157473" y="4339308"/>
                  <a:pt x="1169233" y="4347148"/>
                </a:cubicBezTo>
                <a:cubicBezTo>
                  <a:pt x="1199213" y="4367135"/>
                  <a:pt x="1233696" y="4381629"/>
                  <a:pt x="1259174" y="4407108"/>
                </a:cubicBezTo>
                <a:cubicBezTo>
                  <a:pt x="1269167" y="4417102"/>
                  <a:pt x="1277035" y="4429818"/>
                  <a:pt x="1289154" y="4437089"/>
                </a:cubicBezTo>
                <a:cubicBezTo>
                  <a:pt x="1302703" y="4445219"/>
                  <a:pt x="1320312" y="4444405"/>
                  <a:pt x="1334124" y="4452079"/>
                </a:cubicBezTo>
                <a:cubicBezTo>
                  <a:pt x="1365622" y="4469578"/>
                  <a:pt x="1394085" y="4492053"/>
                  <a:pt x="1424065" y="4512040"/>
                </a:cubicBezTo>
                <a:lnTo>
                  <a:pt x="1514006" y="4572000"/>
                </a:lnTo>
                <a:cubicBezTo>
                  <a:pt x="1549520" y="4607514"/>
                  <a:pt x="1583077" y="4644991"/>
                  <a:pt x="1633928" y="4661941"/>
                </a:cubicBezTo>
                <a:lnTo>
                  <a:pt x="1678898" y="4676931"/>
                </a:lnTo>
                <a:cubicBezTo>
                  <a:pt x="1688892" y="4686925"/>
                  <a:pt x="1696238" y="4700591"/>
                  <a:pt x="1708879" y="4706912"/>
                </a:cubicBezTo>
                <a:cubicBezTo>
                  <a:pt x="1756374" y="4730659"/>
                  <a:pt x="1808574" y="4737538"/>
                  <a:pt x="1858780" y="4751882"/>
                </a:cubicBezTo>
                <a:cubicBezTo>
                  <a:pt x="1966337" y="4782612"/>
                  <a:pt x="1826315" y="4751384"/>
                  <a:pt x="1978701" y="4781863"/>
                </a:cubicBezTo>
                <a:cubicBezTo>
                  <a:pt x="2160049" y="4763727"/>
                  <a:pt x="2080963" y="4782752"/>
                  <a:pt x="2218544" y="4736892"/>
                </a:cubicBezTo>
                <a:lnTo>
                  <a:pt x="2263515" y="4721902"/>
                </a:lnTo>
                <a:lnTo>
                  <a:pt x="2308485" y="4706912"/>
                </a:lnTo>
                <a:cubicBezTo>
                  <a:pt x="2407027" y="4608367"/>
                  <a:pt x="2221715" y="4784745"/>
                  <a:pt x="2428406" y="4646951"/>
                </a:cubicBezTo>
                <a:lnTo>
                  <a:pt x="2563318" y="4557010"/>
                </a:lnTo>
                <a:cubicBezTo>
                  <a:pt x="2578308" y="4547017"/>
                  <a:pt x="2595549" y="4539769"/>
                  <a:pt x="2608288" y="4527030"/>
                </a:cubicBezTo>
                <a:cubicBezTo>
                  <a:pt x="2710347" y="4424971"/>
                  <a:pt x="2550869" y="4580529"/>
                  <a:pt x="2683239" y="4467069"/>
                </a:cubicBezTo>
                <a:cubicBezTo>
                  <a:pt x="2704700" y="4448674"/>
                  <a:pt x="2719681" y="4422787"/>
                  <a:pt x="2743200" y="4407108"/>
                </a:cubicBezTo>
                <a:cubicBezTo>
                  <a:pt x="2758190" y="4397115"/>
                  <a:pt x="2774491" y="4388852"/>
                  <a:pt x="2788170" y="4377128"/>
                </a:cubicBezTo>
                <a:cubicBezTo>
                  <a:pt x="2809631" y="4358733"/>
                  <a:pt x="2828144" y="4337154"/>
                  <a:pt x="2848131" y="4317167"/>
                </a:cubicBezTo>
                <a:cubicBezTo>
                  <a:pt x="2863121" y="4302177"/>
                  <a:pt x="2881342" y="4289836"/>
                  <a:pt x="2893101" y="4272197"/>
                </a:cubicBezTo>
                <a:lnTo>
                  <a:pt x="2953062" y="4182256"/>
                </a:lnTo>
                <a:lnTo>
                  <a:pt x="2983042" y="4137285"/>
                </a:lnTo>
                <a:lnTo>
                  <a:pt x="3013023" y="4092315"/>
                </a:lnTo>
                <a:cubicBezTo>
                  <a:pt x="3023016" y="4062335"/>
                  <a:pt x="3025473" y="4028668"/>
                  <a:pt x="3043003" y="4002374"/>
                </a:cubicBezTo>
                <a:cubicBezTo>
                  <a:pt x="3052996" y="3987384"/>
                  <a:pt x="3065666" y="3973867"/>
                  <a:pt x="3072983" y="3957404"/>
                </a:cubicBezTo>
                <a:cubicBezTo>
                  <a:pt x="3085818" y="3928526"/>
                  <a:pt x="3085435" y="3893758"/>
                  <a:pt x="3102964" y="3867463"/>
                </a:cubicBezTo>
                <a:cubicBezTo>
                  <a:pt x="3188890" y="3738572"/>
                  <a:pt x="3085867" y="3901655"/>
                  <a:pt x="3147934" y="3777522"/>
                </a:cubicBezTo>
                <a:cubicBezTo>
                  <a:pt x="3155991" y="3761408"/>
                  <a:pt x="3167921" y="3747541"/>
                  <a:pt x="3177915" y="3732551"/>
                </a:cubicBezTo>
                <a:lnTo>
                  <a:pt x="3207895" y="3642610"/>
                </a:lnTo>
                <a:cubicBezTo>
                  <a:pt x="3212892" y="3627620"/>
                  <a:pt x="3215819" y="3611773"/>
                  <a:pt x="3222885" y="3597640"/>
                </a:cubicBezTo>
                <a:cubicBezTo>
                  <a:pt x="3232878" y="3577653"/>
                  <a:pt x="3244566" y="3558427"/>
                  <a:pt x="3252865" y="3537679"/>
                </a:cubicBezTo>
                <a:cubicBezTo>
                  <a:pt x="3264602" y="3508337"/>
                  <a:pt x="3272852" y="3477718"/>
                  <a:pt x="3282846" y="3447738"/>
                </a:cubicBezTo>
                <a:lnTo>
                  <a:pt x="3312826" y="3357797"/>
                </a:lnTo>
                <a:cubicBezTo>
                  <a:pt x="3317823" y="3342807"/>
                  <a:pt x="3323984" y="3328155"/>
                  <a:pt x="3327816" y="3312826"/>
                </a:cubicBezTo>
                <a:lnTo>
                  <a:pt x="3342806" y="3252866"/>
                </a:lnTo>
                <a:cubicBezTo>
                  <a:pt x="3337809" y="3172918"/>
                  <a:pt x="3336202" y="3092687"/>
                  <a:pt x="3327816" y="3013023"/>
                </a:cubicBezTo>
                <a:cubicBezTo>
                  <a:pt x="3326162" y="2997309"/>
                  <a:pt x="3317167" y="2983246"/>
                  <a:pt x="3312826" y="2968053"/>
                </a:cubicBezTo>
                <a:cubicBezTo>
                  <a:pt x="3267523" y="2809490"/>
                  <a:pt x="3339092" y="3031857"/>
                  <a:pt x="3267856" y="2818151"/>
                </a:cubicBezTo>
                <a:cubicBezTo>
                  <a:pt x="3262859" y="2803161"/>
                  <a:pt x="3261630" y="2786328"/>
                  <a:pt x="3252865" y="2773181"/>
                </a:cubicBezTo>
                <a:cubicBezTo>
                  <a:pt x="3242872" y="2758191"/>
                  <a:pt x="3230202" y="2744673"/>
                  <a:pt x="3222885" y="2728210"/>
                </a:cubicBezTo>
                <a:cubicBezTo>
                  <a:pt x="3151535" y="2567670"/>
                  <a:pt x="3230772" y="2695067"/>
                  <a:pt x="3162924" y="2593299"/>
                </a:cubicBezTo>
                <a:cubicBezTo>
                  <a:pt x="3128475" y="2489950"/>
                  <a:pt x="3155290" y="2525704"/>
                  <a:pt x="3102964" y="2473377"/>
                </a:cubicBezTo>
                <a:cubicBezTo>
                  <a:pt x="3045308" y="2300414"/>
                  <a:pt x="3093695" y="2468460"/>
                  <a:pt x="3057993" y="2218544"/>
                </a:cubicBezTo>
                <a:cubicBezTo>
                  <a:pt x="3055758" y="2202902"/>
                  <a:pt x="3047344" y="2188767"/>
                  <a:pt x="3043003" y="2173574"/>
                </a:cubicBezTo>
                <a:cubicBezTo>
                  <a:pt x="3037343" y="2153765"/>
                  <a:pt x="3033933" y="2133346"/>
                  <a:pt x="3028013" y="2113613"/>
                </a:cubicBezTo>
                <a:cubicBezTo>
                  <a:pt x="3018932" y="2083344"/>
                  <a:pt x="3005698" y="2054330"/>
                  <a:pt x="2998033" y="2023672"/>
                </a:cubicBezTo>
                <a:cubicBezTo>
                  <a:pt x="2993036" y="2003685"/>
                  <a:pt x="2991158" y="1982648"/>
                  <a:pt x="2983042" y="1963712"/>
                </a:cubicBezTo>
                <a:cubicBezTo>
                  <a:pt x="2975945" y="1947153"/>
                  <a:pt x="2961119" y="1934855"/>
                  <a:pt x="2953062" y="1918741"/>
                </a:cubicBezTo>
                <a:cubicBezTo>
                  <a:pt x="2945996" y="1904608"/>
                  <a:pt x="2945138" y="1887904"/>
                  <a:pt x="2938072" y="1873771"/>
                </a:cubicBezTo>
                <a:cubicBezTo>
                  <a:pt x="2930015" y="1857657"/>
                  <a:pt x="2916149" y="1844914"/>
                  <a:pt x="2908092" y="1828800"/>
                </a:cubicBezTo>
                <a:cubicBezTo>
                  <a:pt x="2869173" y="1750964"/>
                  <a:pt x="2921678" y="1812408"/>
                  <a:pt x="2863121" y="1753849"/>
                </a:cubicBezTo>
                <a:cubicBezTo>
                  <a:pt x="2853128" y="1723869"/>
                  <a:pt x="2850671" y="1690202"/>
                  <a:pt x="2833141" y="1663908"/>
                </a:cubicBezTo>
                <a:lnTo>
                  <a:pt x="2773180" y="1573967"/>
                </a:lnTo>
                <a:cubicBezTo>
                  <a:pt x="2735502" y="1460934"/>
                  <a:pt x="2786327" y="1600261"/>
                  <a:pt x="2728210" y="1484026"/>
                </a:cubicBezTo>
                <a:cubicBezTo>
                  <a:pt x="2689293" y="1406191"/>
                  <a:pt x="2741797" y="1467632"/>
                  <a:pt x="2683239" y="1409076"/>
                </a:cubicBezTo>
                <a:cubicBezTo>
                  <a:pt x="2667407" y="1361578"/>
                  <a:pt x="2671479" y="1360647"/>
                  <a:pt x="2638269" y="1319135"/>
                </a:cubicBezTo>
                <a:cubicBezTo>
                  <a:pt x="2629440" y="1308099"/>
                  <a:pt x="2617117" y="1300190"/>
                  <a:pt x="2608288" y="1289154"/>
                </a:cubicBezTo>
                <a:cubicBezTo>
                  <a:pt x="2597034" y="1275086"/>
                  <a:pt x="2589841" y="1258024"/>
                  <a:pt x="2578308" y="1244184"/>
                </a:cubicBezTo>
                <a:cubicBezTo>
                  <a:pt x="2564737" y="1227898"/>
                  <a:pt x="2546353" y="1215947"/>
                  <a:pt x="2533338" y="1199213"/>
                </a:cubicBezTo>
                <a:cubicBezTo>
                  <a:pt x="2511217" y="1170771"/>
                  <a:pt x="2498855" y="1134750"/>
                  <a:pt x="2473377" y="1109272"/>
                </a:cubicBezTo>
                <a:lnTo>
                  <a:pt x="2338465" y="974361"/>
                </a:lnTo>
                <a:cubicBezTo>
                  <a:pt x="2323475" y="959371"/>
                  <a:pt x="2311134" y="941149"/>
                  <a:pt x="2293495" y="929390"/>
                </a:cubicBezTo>
                <a:cubicBezTo>
                  <a:pt x="2278505" y="919397"/>
                  <a:pt x="2262082" y="911274"/>
                  <a:pt x="2248524" y="899410"/>
                </a:cubicBezTo>
                <a:cubicBezTo>
                  <a:pt x="2221934" y="876144"/>
                  <a:pt x="2198558" y="849443"/>
                  <a:pt x="2173574" y="824459"/>
                </a:cubicBezTo>
                <a:cubicBezTo>
                  <a:pt x="2163580" y="814465"/>
                  <a:pt x="2157001" y="798948"/>
                  <a:pt x="2143593" y="794479"/>
                </a:cubicBezTo>
                <a:lnTo>
                  <a:pt x="2098623" y="779489"/>
                </a:lnTo>
                <a:lnTo>
                  <a:pt x="2008682" y="719528"/>
                </a:lnTo>
                <a:cubicBezTo>
                  <a:pt x="1993692" y="709535"/>
                  <a:pt x="1979825" y="697605"/>
                  <a:pt x="1963711" y="689548"/>
                </a:cubicBezTo>
                <a:cubicBezTo>
                  <a:pt x="1943724" y="679554"/>
                  <a:pt x="1922344" y="671962"/>
                  <a:pt x="1903751" y="659567"/>
                </a:cubicBezTo>
                <a:cubicBezTo>
                  <a:pt x="1891992" y="651727"/>
                  <a:pt x="1885889" y="636858"/>
                  <a:pt x="1873770" y="629587"/>
                </a:cubicBezTo>
                <a:cubicBezTo>
                  <a:pt x="1860221" y="621458"/>
                  <a:pt x="1842933" y="621663"/>
                  <a:pt x="1828800" y="614597"/>
                </a:cubicBezTo>
                <a:cubicBezTo>
                  <a:pt x="1812686" y="606540"/>
                  <a:pt x="1798819" y="594610"/>
                  <a:pt x="1783829" y="584617"/>
                </a:cubicBezTo>
                <a:cubicBezTo>
                  <a:pt x="1746151" y="471580"/>
                  <a:pt x="1796976" y="610912"/>
                  <a:pt x="1738859" y="494676"/>
                </a:cubicBezTo>
                <a:cubicBezTo>
                  <a:pt x="1731793" y="480543"/>
                  <a:pt x="1730936" y="463838"/>
                  <a:pt x="1723869" y="449705"/>
                </a:cubicBezTo>
                <a:cubicBezTo>
                  <a:pt x="1704961" y="411889"/>
                  <a:pt x="1691791" y="402638"/>
                  <a:pt x="1663908" y="374754"/>
                </a:cubicBezTo>
                <a:cubicBezTo>
                  <a:pt x="1658911" y="354767"/>
                  <a:pt x="1658131" y="333221"/>
                  <a:pt x="1648918" y="314794"/>
                </a:cubicBezTo>
                <a:cubicBezTo>
                  <a:pt x="1642598" y="302153"/>
                  <a:pt x="1627418" y="296119"/>
                  <a:pt x="1618938" y="284813"/>
                </a:cubicBezTo>
                <a:cubicBezTo>
                  <a:pt x="1597319" y="255987"/>
                  <a:pt x="1578964" y="224852"/>
                  <a:pt x="1558977" y="194872"/>
                </a:cubicBezTo>
                <a:cubicBezTo>
                  <a:pt x="1539796" y="166101"/>
                  <a:pt x="1500193" y="100326"/>
                  <a:pt x="1469036" y="89941"/>
                </a:cubicBezTo>
                <a:lnTo>
                  <a:pt x="1424065" y="74951"/>
                </a:lnTo>
                <a:cubicBezTo>
                  <a:pt x="1409075" y="64958"/>
                  <a:pt x="1395558" y="52288"/>
                  <a:pt x="1379095" y="44971"/>
                </a:cubicBezTo>
                <a:cubicBezTo>
                  <a:pt x="1316849" y="17306"/>
                  <a:pt x="1278327" y="12825"/>
                  <a:pt x="1214203" y="0"/>
                </a:cubicBezTo>
                <a:cubicBezTo>
                  <a:pt x="1114269" y="4997"/>
                  <a:pt x="1013800" y="3521"/>
                  <a:pt x="914400" y="14990"/>
                </a:cubicBezTo>
                <a:cubicBezTo>
                  <a:pt x="883006" y="18612"/>
                  <a:pt x="854439" y="34977"/>
                  <a:pt x="824459" y="44971"/>
                </a:cubicBezTo>
                <a:lnTo>
                  <a:pt x="779488" y="59961"/>
                </a:lnTo>
                <a:cubicBezTo>
                  <a:pt x="738801" y="87085"/>
                  <a:pt x="703637" y="106282"/>
                  <a:pt x="674557" y="149902"/>
                </a:cubicBezTo>
                <a:cubicBezTo>
                  <a:pt x="636737" y="206631"/>
                  <a:pt x="657316" y="182133"/>
                  <a:pt x="614597" y="224853"/>
                </a:cubicBezTo>
                <a:lnTo>
                  <a:pt x="644577" y="2548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93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</Words>
  <Application>Microsoft Macintosh PowerPoint</Application>
  <PresentationFormat>宽屏</PresentationFormat>
  <Paragraphs>31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ru83baj</dc:creator>
  <cp:lastModifiedBy>ru83baj</cp:lastModifiedBy>
  <cp:revision>11</cp:revision>
  <dcterms:created xsi:type="dcterms:W3CDTF">2020-11-16T12:42:28Z</dcterms:created>
  <dcterms:modified xsi:type="dcterms:W3CDTF">2020-11-16T16:28:01Z</dcterms:modified>
</cp:coreProperties>
</file>