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3"/>
  </p:normalViewPr>
  <p:slideViewPr>
    <p:cSldViewPr snapToGrid="0" snapToObjects="1">
      <p:cViewPr varScale="1">
        <p:scale>
          <a:sx n="110" d="100"/>
          <a:sy n="110" d="100"/>
        </p:scale>
        <p:origin x="6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88C9FB-9162-D64F-9799-19974A665B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984DD39-DD85-F643-BE6D-C53FCCB3B2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F0B56E-F0FD-3944-8EC0-CD06E7BC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53B0B6-6D2E-BB4A-9AD7-64EFCF34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FA52A1-22FE-394D-B021-632CF45E3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7591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D29E8E-F4E9-7F40-92E1-69531C20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93B6E58-1982-1E4B-B786-B4CDE063B6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9113DD-1C4B-194B-B6DD-0232517BB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B7E284-93CE-E14E-BD57-FF8514806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D051AF-7519-1742-8A58-3D1AA56241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9615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9ADB81C-2C01-D04E-848E-D68C412ED4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7A80AD4-3D8D-0749-BD45-BA4ABE528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162224A-DA91-6B47-84EB-57A0FA215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300192-21F2-7144-A483-1A862E69E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72FFEC-9F5C-E146-9E34-0D3BDCCD4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8479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0EBAA8-FF5E-7643-AC53-E07543AA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32DD221-198F-D749-BEDF-04B593130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DE8A43-CA87-1F43-A20F-68B382AA7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3F8597-8620-EE44-80DB-0F72A7B1A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FD3009-19B2-EF45-A348-B831B439A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413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B8A430-E754-2743-A097-F0DCEDF9F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3C3AA1-BC20-CD4C-B3F8-F47A9B0BB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EBE4CF-CA57-8F4A-A0B7-6712D2BE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C8A63B-92E6-EC4A-BA3A-E98A73FAC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F154E9-AA1C-B646-89E1-B176E4047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055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5D3EA4-2D6F-F444-A900-F04783E10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18E5AD-DBB2-7744-89FB-5014D2D2A0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9146B6-B9FE-3547-B793-5A67EC027D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68F30F-5D81-CB4B-A655-EC38E2467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70649E-AAB3-454B-9E46-49CEF2E0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BE433-86CA-8042-AE76-2EA949AFA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89162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23FCF0-7154-4747-9FB6-3FD6FAD9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C9E2E02-0FEF-204E-8C1B-39CBB3D40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75E19DE-F81B-124C-836D-B7DDA945D3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BB6B7AC-5764-BE47-8197-B4276D1E5E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5FFD1D5-3742-C04B-9269-4193EA47E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ACBD9A-65A6-7C46-B6AC-86C1BE6C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A348634-3355-B848-A5D0-59266FD81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23FED6F-DED5-4B49-8B6B-08463FF26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8492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9C262D-32B4-1543-B829-533FF700A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5ADA7C7-73F4-6944-859F-22C5243BA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11523B3-E908-5D4C-8493-35B39AB04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E6E0F6F-5FC7-7941-9D80-2E46CA997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52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8BF7B23-AFEA-3F4F-B0FF-3E1EB3E0C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25B720B-7A89-8F40-BB05-46B196E27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7B24096-DA74-B448-AAAF-983111977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49946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28C4F4-5CB9-B741-9E27-848B74AC9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830962B-6F71-1244-BB26-7124E8D13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31FD8C-36BA-694A-B664-11A1F99A5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6D4846-47E7-E549-92A8-7B082696D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8328E1-354E-9D4B-9A14-EB53229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7836E20-7703-E24A-AE11-16A0CB25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079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3AE74B-7CAA-5942-8A8F-0AC791A57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BE3992C-6FF9-9F44-B9F9-DCB9E4B34C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D1B24CD-CE2F-144B-8343-0DCF924721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A683371-88F3-5A42-B3E0-6850F5544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1E67B3-6E2E-6249-9708-6963873A8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4460B6-80B6-D743-A5C4-65CFE8D18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9321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44D1419-6333-004E-AE8B-DFE747235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03DE2-8AC4-844F-9CF2-02412444E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A0FF0E-21D8-AB46-9E89-CF372DEBF0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64F43-60CB-504F-A22E-5372312BC99C}" type="datetimeFigureOut">
              <a:rPr kumimoji="1" lang="zh-CN" altLang="en-US" smtClean="0"/>
              <a:t>2020/11/6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43CAA3-C0D9-4944-AFC9-7EAEF06F7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EC72D0-6852-E04B-9B11-7708C56BD8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95E2B-9DD6-8C46-9514-8FDE6E8782C7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5224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5C5C85-810D-BC4E-8CD2-E06B56664C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40" b="13418"/>
          <a:stretch/>
        </p:blipFill>
        <p:spPr>
          <a:xfrm rot="10800000">
            <a:off x="91199" y="366202"/>
            <a:ext cx="5143500" cy="48034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3971D6-AFA7-9C47-85BF-E7D0CC4C06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" t="16793" r="-225" b="13165"/>
          <a:stretch/>
        </p:blipFill>
        <p:spPr>
          <a:xfrm>
            <a:off x="5400169" y="366202"/>
            <a:ext cx="5143500" cy="48034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60ED81F0-284A-F94A-99D5-79240BD02765}"/>
              </a:ext>
            </a:extLst>
          </p:cNvPr>
          <p:cNvSpPr txBox="1"/>
          <p:nvPr/>
        </p:nvSpPr>
        <p:spPr>
          <a:xfrm>
            <a:off x="91198" y="366202"/>
            <a:ext cx="367200" cy="36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kumimoji="1"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646AA0B-3822-C34C-B2E9-845BD04B2438}"/>
              </a:ext>
            </a:extLst>
          </p:cNvPr>
          <p:cNvSpPr txBox="1"/>
          <p:nvPr/>
        </p:nvSpPr>
        <p:spPr>
          <a:xfrm>
            <a:off x="5400169" y="366201"/>
            <a:ext cx="367200" cy="36720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kumimoji="1"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Gerade Verbindung mit Pfeil 2"/>
          <p:cNvCxnSpPr/>
          <p:nvPr/>
        </p:nvCxnSpPr>
        <p:spPr>
          <a:xfrm flipH="1">
            <a:off x="2550674" y="2445732"/>
            <a:ext cx="224548" cy="2260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 flipH="1">
            <a:off x="3081897" y="2654930"/>
            <a:ext cx="224548" cy="22603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feld 1"/>
          <p:cNvSpPr txBox="1"/>
          <p:nvPr/>
        </p:nvSpPr>
        <p:spPr>
          <a:xfrm>
            <a:off x="0" y="-3131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Figure</a:t>
            </a:r>
            <a:r>
              <a:rPr lang="de-DE" b="1">
                <a:latin typeface="Arial" panose="020B0604020202020204" pitchFamily="34" charset="0"/>
                <a:cs typeface="Arial" panose="020B0604020202020204" pitchFamily="34" charset="0"/>
              </a:rPr>
              <a:t> 4.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405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Macintosh PowerPoint</Application>
  <PresentationFormat>宽屏</PresentationFormat>
  <Paragraphs>3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5" baseType="lpstr">
      <vt:lpstr>等线</vt:lpstr>
      <vt:lpstr>等线 Light</vt:lpstr>
      <vt:lpstr>Arial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 Ruibing</dc:creator>
  <cp:lastModifiedBy>ru83baj</cp:lastModifiedBy>
  <cp:revision>4</cp:revision>
  <dcterms:created xsi:type="dcterms:W3CDTF">2020-09-10T17:48:42Z</dcterms:created>
  <dcterms:modified xsi:type="dcterms:W3CDTF">2020-11-06T18:26:56Z</dcterms:modified>
</cp:coreProperties>
</file>