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72026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472842"/>
            <a:ext cx="8262224" cy="313317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4726842"/>
            <a:ext cx="7290197" cy="2172804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479142"/>
            <a:ext cx="2095932" cy="762669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479142"/>
            <a:ext cx="6166292" cy="762669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8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2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2243638"/>
            <a:ext cx="8383727" cy="3743557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6022610"/>
            <a:ext cx="8383727" cy="196864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2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395710"/>
            <a:ext cx="4131112" cy="57101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395710"/>
            <a:ext cx="4131112" cy="57101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8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79144"/>
            <a:ext cx="8383727" cy="17394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2206137"/>
            <a:ext cx="4112126" cy="1081194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3287331"/>
            <a:ext cx="4112126" cy="48351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2206137"/>
            <a:ext cx="4132378" cy="1081194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3287331"/>
            <a:ext cx="4132378" cy="48351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4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8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62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99969"/>
            <a:ext cx="3135038" cy="209989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295769"/>
            <a:ext cx="4920883" cy="6395505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699862"/>
            <a:ext cx="3135038" cy="500182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99969"/>
            <a:ext cx="3135038" cy="209989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295769"/>
            <a:ext cx="4920883" cy="6395505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699862"/>
            <a:ext cx="3135038" cy="5001827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9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479144"/>
            <a:ext cx="838372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395710"/>
            <a:ext cx="838372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8341240"/>
            <a:ext cx="21870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4D25-6CB2-4279-A22E-E1BDF20F279D}" type="datetimeFigureOut">
              <a:rPr lang="de-DE" smtClean="0"/>
              <a:t>06.11.20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8341240"/>
            <a:ext cx="328058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8341240"/>
            <a:ext cx="21870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EBDE-9C4F-41B6-BD99-3C01D307A1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56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6">
            <a:extLst>
              <a:ext uri="{FF2B5EF4-FFF2-40B4-BE49-F238E27FC236}">
                <a16:creationId xmlns:a16="http://schemas.microsoft.com/office/drawing/2014/main" id="{DD0FEA2C-30AC-E248-A046-01FC6C69A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7" t="4402" r="32092" b="3294"/>
          <a:stretch/>
        </p:blipFill>
        <p:spPr>
          <a:xfrm>
            <a:off x="70768" y="386124"/>
            <a:ext cx="5285819" cy="6329779"/>
          </a:xfrm>
          <a:prstGeom prst="rect">
            <a:avLst/>
          </a:prstGeom>
          <a:ln>
            <a:noFill/>
          </a:ln>
        </p:spPr>
      </p:pic>
      <p:sp>
        <p:nvSpPr>
          <p:cNvPr id="49" name="矩形 10">
            <a:extLst>
              <a:ext uri="{FF2B5EF4-FFF2-40B4-BE49-F238E27FC236}">
                <a16:creationId xmlns:a16="http://schemas.microsoft.com/office/drawing/2014/main" id="{A92B7242-9205-0C4B-B0EF-AB1D17C7CC65}"/>
              </a:ext>
            </a:extLst>
          </p:cNvPr>
          <p:cNvSpPr/>
          <p:nvPr/>
        </p:nvSpPr>
        <p:spPr>
          <a:xfrm>
            <a:off x="2335342" y="2131319"/>
            <a:ext cx="2436171" cy="218583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0" name="图片 12">
            <a:extLst>
              <a:ext uri="{FF2B5EF4-FFF2-40B4-BE49-F238E27FC236}">
                <a16:creationId xmlns:a16="http://schemas.microsoft.com/office/drawing/2014/main" id="{6C69358B-927E-CE4C-9FD2-10047099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9" r="13268"/>
          <a:stretch/>
        </p:blipFill>
        <p:spPr>
          <a:xfrm>
            <a:off x="5562702" y="3633796"/>
            <a:ext cx="3236040" cy="3082168"/>
          </a:xfrm>
          <a:prstGeom prst="rect">
            <a:avLst/>
          </a:prstGeom>
          <a:ln>
            <a:noFill/>
          </a:ln>
        </p:spPr>
      </p:pic>
      <p:cxnSp>
        <p:nvCxnSpPr>
          <p:cNvPr id="51" name="直线连接符 13">
            <a:extLst>
              <a:ext uri="{FF2B5EF4-FFF2-40B4-BE49-F238E27FC236}">
                <a16:creationId xmlns:a16="http://schemas.microsoft.com/office/drawing/2014/main" id="{A3B78342-A1AB-874E-A478-BA1E039AEF97}"/>
              </a:ext>
            </a:extLst>
          </p:cNvPr>
          <p:cNvCxnSpPr>
            <a:cxnSpLocks/>
          </p:cNvCxnSpPr>
          <p:nvPr/>
        </p:nvCxnSpPr>
        <p:spPr>
          <a:xfrm>
            <a:off x="8217195" y="6610134"/>
            <a:ext cx="3759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图片 16">
            <a:extLst>
              <a:ext uri="{FF2B5EF4-FFF2-40B4-BE49-F238E27FC236}">
                <a16:creationId xmlns:a16="http://schemas.microsoft.com/office/drawing/2014/main" id="{662FF211-6074-3944-AAB5-785A2729C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77" r="6590"/>
          <a:stretch/>
        </p:blipFill>
        <p:spPr>
          <a:xfrm>
            <a:off x="5550906" y="384249"/>
            <a:ext cx="3236040" cy="3082168"/>
          </a:xfrm>
          <a:prstGeom prst="rect">
            <a:avLst/>
          </a:prstGeom>
          <a:ln>
            <a:noFill/>
          </a:ln>
        </p:spPr>
      </p:pic>
      <p:sp>
        <p:nvSpPr>
          <p:cNvPr id="53" name="任意形状 22">
            <a:extLst>
              <a:ext uri="{FF2B5EF4-FFF2-40B4-BE49-F238E27FC236}">
                <a16:creationId xmlns:a16="http://schemas.microsoft.com/office/drawing/2014/main" id="{E4FFDE2B-BD08-694D-AB8D-E0437B39BE80}"/>
              </a:ext>
            </a:extLst>
          </p:cNvPr>
          <p:cNvSpPr/>
          <p:nvPr/>
        </p:nvSpPr>
        <p:spPr>
          <a:xfrm>
            <a:off x="373585" y="388958"/>
            <a:ext cx="3719655" cy="5176653"/>
          </a:xfrm>
          <a:custGeom>
            <a:avLst/>
            <a:gdLst>
              <a:gd name="connsiteX0" fmla="*/ 2128837 w 3714750"/>
              <a:gd name="connsiteY0" fmla="*/ 5129212 h 5386387"/>
              <a:gd name="connsiteX1" fmla="*/ 2071687 w 3714750"/>
              <a:gd name="connsiteY1" fmla="*/ 5029200 h 5386387"/>
              <a:gd name="connsiteX2" fmla="*/ 2028825 w 3714750"/>
              <a:gd name="connsiteY2" fmla="*/ 4943475 h 5386387"/>
              <a:gd name="connsiteX3" fmla="*/ 2014537 w 3714750"/>
              <a:gd name="connsiteY3" fmla="*/ 4857750 h 5386387"/>
              <a:gd name="connsiteX4" fmla="*/ 2043112 w 3714750"/>
              <a:gd name="connsiteY4" fmla="*/ 4586287 h 5386387"/>
              <a:gd name="connsiteX5" fmla="*/ 2071687 w 3714750"/>
              <a:gd name="connsiteY5" fmla="*/ 4500562 h 5386387"/>
              <a:gd name="connsiteX6" fmla="*/ 2085975 w 3714750"/>
              <a:gd name="connsiteY6" fmla="*/ 4457700 h 5386387"/>
              <a:gd name="connsiteX7" fmla="*/ 2185987 w 3714750"/>
              <a:gd name="connsiteY7" fmla="*/ 4329112 h 5386387"/>
              <a:gd name="connsiteX8" fmla="*/ 2257425 w 3714750"/>
              <a:gd name="connsiteY8" fmla="*/ 4243387 h 5386387"/>
              <a:gd name="connsiteX9" fmla="*/ 2300287 w 3714750"/>
              <a:gd name="connsiteY9" fmla="*/ 4214812 h 5386387"/>
              <a:gd name="connsiteX10" fmla="*/ 2386012 w 3714750"/>
              <a:gd name="connsiteY10" fmla="*/ 4129087 h 5386387"/>
              <a:gd name="connsiteX11" fmla="*/ 2557462 w 3714750"/>
              <a:gd name="connsiteY11" fmla="*/ 4014787 h 5386387"/>
              <a:gd name="connsiteX12" fmla="*/ 2643187 w 3714750"/>
              <a:gd name="connsiteY12" fmla="*/ 3957637 h 5386387"/>
              <a:gd name="connsiteX13" fmla="*/ 2686050 w 3714750"/>
              <a:gd name="connsiteY13" fmla="*/ 3914775 h 5386387"/>
              <a:gd name="connsiteX14" fmla="*/ 2771775 w 3714750"/>
              <a:gd name="connsiteY14" fmla="*/ 3857625 h 5386387"/>
              <a:gd name="connsiteX15" fmla="*/ 2843212 w 3714750"/>
              <a:gd name="connsiteY15" fmla="*/ 3800475 h 5386387"/>
              <a:gd name="connsiteX16" fmla="*/ 2928937 w 3714750"/>
              <a:gd name="connsiteY16" fmla="*/ 3743325 h 5386387"/>
              <a:gd name="connsiteX17" fmla="*/ 3000375 w 3714750"/>
              <a:gd name="connsiteY17" fmla="*/ 3671887 h 5386387"/>
              <a:gd name="connsiteX18" fmla="*/ 3043237 w 3714750"/>
              <a:gd name="connsiteY18" fmla="*/ 3629025 h 5386387"/>
              <a:gd name="connsiteX19" fmla="*/ 3128962 w 3714750"/>
              <a:gd name="connsiteY19" fmla="*/ 3571875 h 5386387"/>
              <a:gd name="connsiteX20" fmla="*/ 3171825 w 3714750"/>
              <a:gd name="connsiteY20" fmla="*/ 3543300 h 5386387"/>
              <a:gd name="connsiteX21" fmla="*/ 3214687 w 3714750"/>
              <a:gd name="connsiteY21" fmla="*/ 3500437 h 5386387"/>
              <a:gd name="connsiteX22" fmla="*/ 3271837 w 3714750"/>
              <a:gd name="connsiteY22" fmla="*/ 3414712 h 5386387"/>
              <a:gd name="connsiteX23" fmla="*/ 3357562 w 3714750"/>
              <a:gd name="connsiteY23" fmla="*/ 3343275 h 5386387"/>
              <a:gd name="connsiteX24" fmla="*/ 3414712 w 3714750"/>
              <a:gd name="connsiteY24" fmla="*/ 3271837 h 5386387"/>
              <a:gd name="connsiteX25" fmla="*/ 3514725 w 3714750"/>
              <a:gd name="connsiteY25" fmla="*/ 3157537 h 5386387"/>
              <a:gd name="connsiteX26" fmla="*/ 3529012 w 3714750"/>
              <a:gd name="connsiteY26" fmla="*/ 3114675 h 5386387"/>
              <a:gd name="connsiteX27" fmla="*/ 3557587 w 3714750"/>
              <a:gd name="connsiteY27" fmla="*/ 3071812 h 5386387"/>
              <a:gd name="connsiteX28" fmla="*/ 3571875 w 3714750"/>
              <a:gd name="connsiteY28" fmla="*/ 3014662 h 5386387"/>
              <a:gd name="connsiteX29" fmla="*/ 3600450 w 3714750"/>
              <a:gd name="connsiteY29" fmla="*/ 2928937 h 5386387"/>
              <a:gd name="connsiteX30" fmla="*/ 3614737 w 3714750"/>
              <a:gd name="connsiteY30" fmla="*/ 2886075 h 5386387"/>
              <a:gd name="connsiteX31" fmla="*/ 3643312 w 3714750"/>
              <a:gd name="connsiteY31" fmla="*/ 2843212 h 5386387"/>
              <a:gd name="connsiteX32" fmla="*/ 3671887 w 3714750"/>
              <a:gd name="connsiteY32" fmla="*/ 2757487 h 5386387"/>
              <a:gd name="connsiteX33" fmla="*/ 3686175 w 3714750"/>
              <a:gd name="connsiteY33" fmla="*/ 2643187 h 5386387"/>
              <a:gd name="connsiteX34" fmla="*/ 3700462 w 3714750"/>
              <a:gd name="connsiteY34" fmla="*/ 2600325 h 5386387"/>
              <a:gd name="connsiteX35" fmla="*/ 3714750 w 3714750"/>
              <a:gd name="connsiteY35" fmla="*/ 2528887 h 5386387"/>
              <a:gd name="connsiteX36" fmla="*/ 3686175 w 3714750"/>
              <a:gd name="connsiteY36" fmla="*/ 2286000 h 5386387"/>
              <a:gd name="connsiteX37" fmla="*/ 3657600 w 3714750"/>
              <a:gd name="connsiteY37" fmla="*/ 2243137 h 5386387"/>
              <a:gd name="connsiteX38" fmla="*/ 3614737 w 3714750"/>
              <a:gd name="connsiteY38" fmla="*/ 2228850 h 5386387"/>
              <a:gd name="connsiteX39" fmla="*/ 3586162 w 3714750"/>
              <a:gd name="connsiteY39" fmla="*/ 2185987 h 5386387"/>
              <a:gd name="connsiteX40" fmla="*/ 3543300 w 3714750"/>
              <a:gd name="connsiteY40" fmla="*/ 2171700 h 5386387"/>
              <a:gd name="connsiteX41" fmla="*/ 3500437 w 3714750"/>
              <a:gd name="connsiteY41" fmla="*/ 2143125 h 5386387"/>
              <a:gd name="connsiteX42" fmla="*/ 3457575 w 3714750"/>
              <a:gd name="connsiteY42" fmla="*/ 2128837 h 5386387"/>
              <a:gd name="connsiteX43" fmla="*/ 3414712 w 3714750"/>
              <a:gd name="connsiteY43" fmla="*/ 2100262 h 5386387"/>
              <a:gd name="connsiteX44" fmla="*/ 3328987 w 3714750"/>
              <a:gd name="connsiteY44" fmla="*/ 2071687 h 5386387"/>
              <a:gd name="connsiteX45" fmla="*/ 3243262 w 3714750"/>
              <a:gd name="connsiteY45" fmla="*/ 2043112 h 5386387"/>
              <a:gd name="connsiteX46" fmla="*/ 3114675 w 3714750"/>
              <a:gd name="connsiteY46" fmla="*/ 2000250 h 5386387"/>
              <a:gd name="connsiteX47" fmla="*/ 3071812 w 3714750"/>
              <a:gd name="connsiteY47" fmla="*/ 1985962 h 5386387"/>
              <a:gd name="connsiteX48" fmla="*/ 3028950 w 3714750"/>
              <a:gd name="connsiteY48" fmla="*/ 1971675 h 5386387"/>
              <a:gd name="connsiteX49" fmla="*/ 2986087 w 3714750"/>
              <a:gd name="connsiteY49" fmla="*/ 1943100 h 5386387"/>
              <a:gd name="connsiteX50" fmla="*/ 2900362 w 3714750"/>
              <a:gd name="connsiteY50" fmla="*/ 1914525 h 5386387"/>
              <a:gd name="connsiteX51" fmla="*/ 2814637 w 3714750"/>
              <a:gd name="connsiteY51" fmla="*/ 1885950 h 5386387"/>
              <a:gd name="connsiteX52" fmla="*/ 2771775 w 3714750"/>
              <a:gd name="connsiteY52" fmla="*/ 1871662 h 5386387"/>
              <a:gd name="connsiteX53" fmla="*/ 2728912 w 3714750"/>
              <a:gd name="connsiteY53" fmla="*/ 1857375 h 5386387"/>
              <a:gd name="connsiteX54" fmla="*/ 2643187 w 3714750"/>
              <a:gd name="connsiteY54" fmla="*/ 1785937 h 5386387"/>
              <a:gd name="connsiteX55" fmla="*/ 2614612 w 3714750"/>
              <a:gd name="connsiteY55" fmla="*/ 1700212 h 5386387"/>
              <a:gd name="connsiteX56" fmla="*/ 2586037 w 3714750"/>
              <a:gd name="connsiteY56" fmla="*/ 1657350 h 5386387"/>
              <a:gd name="connsiteX57" fmla="*/ 2543175 w 3714750"/>
              <a:gd name="connsiteY57" fmla="*/ 1300162 h 5386387"/>
              <a:gd name="connsiteX58" fmla="*/ 2528887 w 3714750"/>
              <a:gd name="connsiteY58" fmla="*/ 1214437 h 5386387"/>
              <a:gd name="connsiteX59" fmla="*/ 2500312 w 3714750"/>
              <a:gd name="connsiteY59" fmla="*/ 1071562 h 5386387"/>
              <a:gd name="connsiteX60" fmla="*/ 2486025 w 3714750"/>
              <a:gd name="connsiteY60" fmla="*/ 571500 h 5386387"/>
              <a:gd name="connsiteX61" fmla="*/ 2471737 w 3714750"/>
              <a:gd name="connsiteY61" fmla="*/ 528637 h 5386387"/>
              <a:gd name="connsiteX62" fmla="*/ 2443162 w 3714750"/>
              <a:gd name="connsiteY62" fmla="*/ 371475 h 5386387"/>
              <a:gd name="connsiteX63" fmla="*/ 2428875 w 3714750"/>
              <a:gd name="connsiteY63" fmla="*/ 328612 h 5386387"/>
              <a:gd name="connsiteX64" fmla="*/ 2400300 w 3714750"/>
              <a:gd name="connsiteY64" fmla="*/ 228600 h 5386387"/>
              <a:gd name="connsiteX65" fmla="*/ 2343150 w 3714750"/>
              <a:gd name="connsiteY65" fmla="*/ 142875 h 5386387"/>
              <a:gd name="connsiteX66" fmla="*/ 2300287 w 3714750"/>
              <a:gd name="connsiteY66" fmla="*/ 114300 h 5386387"/>
              <a:gd name="connsiteX67" fmla="*/ 2271712 w 3714750"/>
              <a:gd name="connsiteY67" fmla="*/ 71437 h 5386387"/>
              <a:gd name="connsiteX68" fmla="*/ 2185987 w 3714750"/>
              <a:gd name="connsiteY68" fmla="*/ 42862 h 5386387"/>
              <a:gd name="connsiteX69" fmla="*/ 2143125 w 3714750"/>
              <a:gd name="connsiteY69" fmla="*/ 28575 h 5386387"/>
              <a:gd name="connsiteX70" fmla="*/ 2100262 w 3714750"/>
              <a:gd name="connsiteY70" fmla="*/ 14287 h 5386387"/>
              <a:gd name="connsiteX71" fmla="*/ 2028825 w 3714750"/>
              <a:gd name="connsiteY71" fmla="*/ 0 h 5386387"/>
              <a:gd name="connsiteX72" fmla="*/ 1814512 w 3714750"/>
              <a:gd name="connsiteY72" fmla="*/ 14287 h 5386387"/>
              <a:gd name="connsiteX73" fmla="*/ 1728787 w 3714750"/>
              <a:gd name="connsiteY73" fmla="*/ 42862 h 5386387"/>
              <a:gd name="connsiteX74" fmla="*/ 1600200 w 3714750"/>
              <a:gd name="connsiteY74" fmla="*/ 128587 h 5386387"/>
              <a:gd name="connsiteX75" fmla="*/ 1557337 w 3714750"/>
              <a:gd name="connsiteY75" fmla="*/ 157162 h 5386387"/>
              <a:gd name="connsiteX76" fmla="*/ 1514475 w 3714750"/>
              <a:gd name="connsiteY76" fmla="*/ 171450 h 5386387"/>
              <a:gd name="connsiteX77" fmla="*/ 1428750 w 3714750"/>
              <a:gd name="connsiteY77" fmla="*/ 214312 h 5386387"/>
              <a:gd name="connsiteX78" fmla="*/ 1385887 w 3714750"/>
              <a:gd name="connsiteY78" fmla="*/ 242887 h 5386387"/>
              <a:gd name="connsiteX79" fmla="*/ 1343025 w 3714750"/>
              <a:gd name="connsiteY79" fmla="*/ 257175 h 5386387"/>
              <a:gd name="connsiteX80" fmla="*/ 1257300 w 3714750"/>
              <a:gd name="connsiteY80" fmla="*/ 314325 h 5386387"/>
              <a:gd name="connsiteX81" fmla="*/ 1214437 w 3714750"/>
              <a:gd name="connsiteY81" fmla="*/ 342900 h 5386387"/>
              <a:gd name="connsiteX82" fmla="*/ 1185862 w 3714750"/>
              <a:gd name="connsiteY82" fmla="*/ 385762 h 5386387"/>
              <a:gd name="connsiteX83" fmla="*/ 1143000 w 3714750"/>
              <a:gd name="connsiteY83" fmla="*/ 414337 h 5386387"/>
              <a:gd name="connsiteX84" fmla="*/ 1085850 w 3714750"/>
              <a:gd name="connsiteY84" fmla="*/ 500062 h 5386387"/>
              <a:gd name="connsiteX85" fmla="*/ 1042987 w 3714750"/>
              <a:gd name="connsiteY85" fmla="*/ 542925 h 5386387"/>
              <a:gd name="connsiteX86" fmla="*/ 985837 w 3714750"/>
              <a:gd name="connsiteY86" fmla="*/ 614362 h 5386387"/>
              <a:gd name="connsiteX87" fmla="*/ 914400 w 3714750"/>
              <a:gd name="connsiteY87" fmla="*/ 685800 h 5386387"/>
              <a:gd name="connsiteX88" fmla="*/ 828675 w 3714750"/>
              <a:gd name="connsiteY88" fmla="*/ 814387 h 5386387"/>
              <a:gd name="connsiteX89" fmla="*/ 800100 w 3714750"/>
              <a:gd name="connsiteY89" fmla="*/ 857250 h 5386387"/>
              <a:gd name="connsiteX90" fmla="*/ 771525 w 3714750"/>
              <a:gd name="connsiteY90" fmla="*/ 942975 h 5386387"/>
              <a:gd name="connsiteX91" fmla="*/ 714375 w 3714750"/>
              <a:gd name="connsiteY91" fmla="*/ 1028700 h 5386387"/>
              <a:gd name="connsiteX92" fmla="*/ 685800 w 3714750"/>
              <a:gd name="connsiteY92" fmla="*/ 1071562 h 5386387"/>
              <a:gd name="connsiteX93" fmla="*/ 600075 w 3714750"/>
              <a:gd name="connsiteY93" fmla="*/ 1328737 h 5386387"/>
              <a:gd name="connsiteX94" fmla="*/ 585787 w 3714750"/>
              <a:gd name="connsiteY94" fmla="*/ 1371600 h 5386387"/>
              <a:gd name="connsiteX95" fmla="*/ 571500 w 3714750"/>
              <a:gd name="connsiteY95" fmla="*/ 1414462 h 5386387"/>
              <a:gd name="connsiteX96" fmla="*/ 500062 w 3714750"/>
              <a:gd name="connsiteY96" fmla="*/ 1543050 h 5386387"/>
              <a:gd name="connsiteX97" fmla="*/ 457200 w 3714750"/>
              <a:gd name="connsiteY97" fmla="*/ 1571625 h 5386387"/>
              <a:gd name="connsiteX98" fmla="*/ 385762 w 3714750"/>
              <a:gd name="connsiteY98" fmla="*/ 1643062 h 5386387"/>
              <a:gd name="connsiteX99" fmla="*/ 357187 w 3714750"/>
              <a:gd name="connsiteY99" fmla="*/ 1685925 h 5386387"/>
              <a:gd name="connsiteX100" fmla="*/ 314325 w 3714750"/>
              <a:gd name="connsiteY100" fmla="*/ 1771650 h 5386387"/>
              <a:gd name="connsiteX101" fmla="*/ 271462 w 3714750"/>
              <a:gd name="connsiteY101" fmla="*/ 1857375 h 5386387"/>
              <a:gd name="connsiteX102" fmla="*/ 242887 w 3714750"/>
              <a:gd name="connsiteY102" fmla="*/ 1943100 h 5386387"/>
              <a:gd name="connsiteX103" fmla="*/ 228600 w 3714750"/>
              <a:gd name="connsiteY103" fmla="*/ 1985962 h 5386387"/>
              <a:gd name="connsiteX104" fmla="*/ 185737 w 3714750"/>
              <a:gd name="connsiteY104" fmla="*/ 2214562 h 5386387"/>
              <a:gd name="connsiteX105" fmla="*/ 157162 w 3714750"/>
              <a:gd name="connsiteY105" fmla="*/ 2300287 h 5386387"/>
              <a:gd name="connsiteX106" fmla="*/ 142875 w 3714750"/>
              <a:gd name="connsiteY106" fmla="*/ 2343150 h 5386387"/>
              <a:gd name="connsiteX107" fmla="*/ 114300 w 3714750"/>
              <a:gd name="connsiteY107" fmla="*/ 2386012 h 5386387"/>
              <a:gd name="connsiteX108" fmla="*/ 100012 w 3714750"/>
              <a:gd name="connsiteY108" fmla="*/ 2443162 h 5386387"/>
              <a:gd name="connsiteX109" fmla="*/ 71437 w 3714750"/>
              <a:gd name="connsiteY109" fmla="*/ 2528887 h 5386387"/>
              <a:gd name="connsiteX110" fmla="*/ 42862 w 3714750"/>
              <a:gd name="connsiteY110" fmla="*/ 2614612 h 5386387"/>
              <a:gd name="connsiteX111" fmla="*/ 28575 w 3714750"/>
              <a:gd name="connsiteY111" fmla="*/ 2657475 h 5386387"/>
              <a:gd name="connsiteX112" fmla="*/ 14287 w 3714750"/>
              <a:gd name="connsiteY112" fmla="*/ 2700337 h 5386387"/>
              <a:gd name="connsiteX113" fmla="*/ 0 w 3714750"/>
              <a:gd name="connsiteY113" fmla="*/ 2757487 h 5386387"/>
              <a:gd name="connsiteX114" fmla="*/ 14287 w 3714750"/>
              <a:gd name="connsiteY114" fmla="*/ 3071812 h 5386387"/>
              <a:gd name="connsiteX115" fmla="*/ 28575 w 3714750"/>
              <a:gd name="connsiteY115" fmla="*/ 3114675 h 5386387"/>
              <a:gd name="connsiteX116" fmla="*/ 71437 w 3714750"/>
              <a:gd name="connsiteY116" fmla="*/ 3157537 h 5386387"/>
              <a:gd name="connsiteX117" fmla="*/ 85725 w 3714750"/>
              <a:gd name="connsiteY117" fmla="*/ 3200400 h 5386387"/>
              <a:gd name="connsiteX118" fmla="*/ 228600 w 3714750"/>
              <a:gd name="connsiteY118" fmla="*/ 3343275 h 5386387"/>
              <a:gd name="connsiteX119" fmla="*/ 357187 w 3714750"/>
              <a:gd name="connsiteY119" fmla="*/ 3386137 h 5386387"/>
              <a:gd name="connsiteX120" fmla="*/ 400050 w 3714750"/>
              <a:gd name="connsiteY120" fmla="*/ 3400425 h 5386387"/>
              <a:gd name="connsiteX121" fmla="*/ 485775 w 3714750"/>
              <a:gd name="connsiteY121" fmla="*/ 3457575 h 5386387"/>
              <a:gd name="connsiteX122" fmla="*/ 528637 w 3714750"/>
              <a:gd name="connsiteY122" fmla="*/ 3486150 h 5386387"/>
              <a:gd name="connsiteX123" fmla="*/ 542925 w 3714750"/>
              <a:gd name="connsiteY123" fmla="*/ 3529012 h 5386387"/>
              <a:gd name="connsiteX124" fmla="*/ 571500 w 3714750"/>
              <a:gd name="connsiteY124" fmla="*/ 3571875 h 5386387"/>
              <a:gd name="connsiteX125" fmla="*/ 628650 w 3714750"/>
              <a:gd name="connsiteY125" fmla="*/ 3700462 h 5386387"/>
              <a:gd name="connsiteX126" fmla="*/ 671512 w 3714750"/>
              <a:gd name="connsiteY126" fmla="*/ 3786187 h 5386387"/>
              <a:gd name="connsiteX127" fmla="*/ 700087 w 3714750"/>
              <a:gd name="connsiteY127" fmla="*/ 3871912 h 5386387"/>
              <a:gd name="connsiteX128" fmla="*/ 714375 w 3714750"/>
              <a:gd name="connsiteY128" fmla="*/ 3914775 h 5386387"/>
              <a:gd name="connsiteX129" fmla="*/ 742950 w 3714750"/>
              <a:gd name="connsiteY129" fmla="*/ 3957637 h 5386387"/>
              <a:gd name="connsiteX130" fmla="*/ 814387 w 3714750"/>
              <a:gd name="connsiteY130" fmla="*/ 4171950 h 5386387"/>
              <a:gd name="connsiteX131" fmla="*/ 842962 w 3714750"/>
              <a:gd name="connsiteY131" fmla="*/ 4257675 h 5386387"/>
              <a:gd name="connsiteX132" fmla="*/ 857250 w 3714750"/>
              <a:gd name="connsiteY132" fmla="*/ 4300537 h 5386387"/>
              <a:gd name="connsiteX133" fmla="*/ 885825 w 3714750"/>
              <a:gd name="connsiteY133" fmla="*/ 4343400 h 5386387"/>
              <a:gd name="connsiteX134" fmla="*/ 900112 w 3714750"/>
              <a:gd name="connsiteY134" fmla="*/ 4400550 h 5386387"/>
              <a:gd name="connsiteX135" fmla="*/ 928687 w 3714750"/>
              <a:gd name="connsiteY135" fmla="*/ 4486275 h 5386387"/>
              <a:gd name="connsiteX136" fmla="*/ 971550 w 3714750"/>
              <a:gd name="connsiteY136" fmla="*/ 4614862 h 5386387"/>
              <a:gd name="connsiteX137" fmla="*/ 1000125 w 3714750"/>
              <a:gd name="connsiteY137" fmla="*/ 4700587 h 5386387"/>
              <a:gd name="connsiteX138" fmla="*/ 1014412 w 3714750"/>
              <a:gd name="connsiteY138" fmla="*/ 4743450 h 5386387"/>
              <a:gd name="connsiteX139" fmla="*/ 1100137 w 3714750"/>
              <a:gd name="connsiteY139" fmla="*/ 4872037 h 5386387"/>
              <a:gd name="connsiteX140" fmla="*/ 1157287 w 3714750"/>
              <a:gd name="connsiteY140" fmla="*/ 4957762 h 5386387"/>
              <a:gd name="connsiteX141" fmla="*/ 1185862 w 3714750"/>
              <a:gd name="connsiteY141" fmla="*/ 5000625 h 5386387"/>
              <a:gd name="connsiteX142" fmla="*/ 1228725 w 3714750"/>
              <a:gd name="connsiteY142" fmla="*/ 5029200 h 5386387"/>
              <a:gd name="connsiteX143" fmla="*/ 1243012 w 3714750"/>
              <a:gd name="connsiteY143" fmla="*/ 5072062 h 5386387"/>
              <a:gd name="connsiteX144" fmla="*/ 1285875 w 3714750"/>
              <a:gd name="connsiteY144" fmla="*/ 5100637 h 5386387"/>
              <a:gd name="connsiteX145" fmla="*/ 1371600 w 3714750"/>
              <a:gd name="connsiteY145" fmla="*/ 5172075 h 5386387"/>
              <a:gd name="connsiteX146" fmla="*/ 1485900 w 3714750"/>
              <a:gd name="connsiteY146" fmla="*/ 5272087 h 5386387"/>
              <a:gd name="connsiteX147" fmla="*/ 1528762 w 3714750"/>
              <a:gd name="connsiteY147" fmla="*/ 5300662 h 5386387"/>
              <a:gd name="connsiteX148" fmla="*/ 1571625 w 3714750"/>
              <a:gd name="connsiteY148" fmla="*/ 5314950 h 5386387"/>
              <a:gd name="connsiteX149" fmla="*/ 1700212 w 3714750"/>
              <a:gd name="connsiteY149" fmla="*/ 5372100 h 5386387"/>
              <a:gd name="connsiteX150" fmla="*/ 1857375 w 3714750"/>
              <a:gd name="connsiteY150" fmla="*/ 5386387 h 5386387"/>
              <a:gd name="connsiteX151" fmla="*/ 1971675 w 3714750"/>
              <a:gd name="connsiteY151" fmla="*/ 5372100 h 5386387"/>
              <a:gd name="connsiteX152" fmla="*/ 2028825 w 3714750"/>
              <a:gd name="connsiteY152" fmla="*/ 5300662 h 5386387"/>
              <a:gd name="connsiteX153" fmla="*/ 2071687 w 3714750"/>
              <a:gd name="connsiteY153" fmla="*/ 5286375 h 5386387"/>
              <a:gd name="connsiteX154" fmla="*/ 2100262 w 3714750"/>
              <a:gd name="connsiteY154" fmla="*/ 5200650 h 5386387"/>
              <a:gd name="connsiteX155" fmla="*/ 2128837 w 3714750"/>
              <a:gd name="connsiteY155" fmla="*/ 5129212 h 5386387"/>
              <a:gd name="connsiteX0" fmla="*/ 2128837 w 3714750"/>
              <a:gd name="connsiteY0" fmla="*/ 5129212 h 5386387"/>
              <a:gd name="connsiteX1" fmla="*/ 2071687 w 3714750"/>
              <a:gd name="connsiteY1" fmla="*/ 5029200 h 5386387"/>
              <a:gd name="connsiteX2" fmla="*/ 2028825 w 3714750"/>
              <a:gd name="connsiteY2" fmla="*/ 4943475 h 5386387"/>
              <a:gd name="connsiteX3" fmla="*/ 2014537 w 3714750"/>
              <a:gd name="connsiteY3" fmla="*/ 4857750 h 5386387"/>
              <a:gd name="connsiteX4" fmla="*/ 2043112 w 3714750"/>
              <a:gd name="connsiteY4" fmla="*/ 4586287 h 5386387"/>
              <a:gd name="connsiteX5" fmla="*/ 2071687 w 3714750"/>
              <a:gd name="connsiteY5" fmla="*/ 4500562 h 5386387"/>
              <a:gd name="connsiteX6" fmla="*/ 2085975 w 3714750"/>
              <a:gd name="connsiteY6" fmla="*/ 4457700 h 5386387"/>
              <a:gd name="connsiteX7" fmla="*/ 2185987 w 3714750"/>
              <a:gd name="connsiteY7" fmla="*/ 4329112 h 5386387"/>
              <a:gd name="connsiteX8" fmla="*/ 2257425 w 3714750"/>
              <a:gd name="connsiteY8" fmla="*/ 4243387 h 5386387"/>
              <a:gd name="connsiteX9" fmla="*/ 2300287 w 3714750"/>
              <a:gd name="connsiteY9" fmla="*/ 4214812 h 5386387"/>
              <a:gd name="connsiteX10" fmla="*/ 2386012 w 3714750"/>
              <a:gd name="connsiteY10" fmla="*/ 4129087 h 5386387"/>
              <a:gd name="connsiteX11" fmla="*/ 2557462 w 3714750"/>
              <a:gd name="connsiteY11" fmla="*/ 4014787 h 5386387"/>
              <a:gd name="connsiteX12" fmla="*/ 2643187 w 3714750"/>
              <a:gd name="connsiteY12" fmla="*/ 3957637 h 5386387"/>
              <a:gd name="connsiteX13" fmla="*/ 2686050 w 3714750"/>
              <a:gd name="connsiteY13" fmla="*/ 3914775 h 5386387"/>
              <a:gd name="connsiteX14" fmla="*/ 2771775 w 3714750"/>
              <a:gd name="connsiteY14" fmla="*/ 3857625 h 5386387"/>
              <a:gd name="connsiteX15" fmla="*/ 2843212 w 3714750"/>
              <a:gd name="connsiteY15" fmla="*/ 3800475 h 5386387"/>
              <a:gd name="connsiteX16" fmla="*/ 2928937 w 3714750"/>
              <a:gd name="connsiteY16" fmla="*/ 3743325 h 5386387"/>
              <a:gd name="connsiteX17" fmla="*/ 3000375 w 3714750"/>
              <a:gd name="connsiteY17" fmla="*/ 3671887 h 5386387"/>
              <a:gd name="connsiteX18" fmla="*/ 3043237 w 3714750"/>
              <a:gd name="connsiteY18" fmla="*/ 3629025 h 5386387"/>
              <a:gd name="connsiteX19" fmla="*/ 3128962 w 3714750"/>
              <a:gd name="connsiteY19" fmla="*/ 3571875 h 5386387"/>
              <a:gd name="connsiteX20" fmla="*/ 3171825 w 3714750"/>
              <a:gd name="connsiteY20" fmla="*/ 3543300 h 5386387"/>
              <a:gd name="connsiteX21" fmla="*/ 3214687 w 3714750"/>
              <a:gd name="connsiteY21" fmla="*/ 3500437 h 5386387"/>
              <a:gd name="connsiteX22" fmla="*/ 3271837 w 3714750"/>
              <a:gd name="connsiteY22" fmla="*/ 3414712 h 5386387"/>
              <a:gd name="connsiteX23" fmla="*/ 3357562 w 3714750"/>
              <a:gd name="connsiteY23" fmla="*/ 3343275 h 5386387"/>
              <a:gd name="connsiteX24" fmla="*/ 3414712 w 3714750"/>
              <a:gd name="connsiteY24" fmla="*/ 3271837 h 5386387"/>
              <a:gd name="connsiteX25" fmla="*/ 3514725 w 3714750"/>
              <a:gd name="connsiteY25" fmla="*/ 3157537 h 5386387"/>
              <a:gd name="connsiteX26" fmla="*/ 3529012 w 3714750"/>
              <a:gd name="connsiteY26" fmla="*/ 3114675 h 5386387"/>
              <a:gd name="connsiteX27" fmla="*/ 3557587 w 3714750"/>
              <a:gd name="connsiteY27" fmla="*/ 3071812 h 5386387"/>
              <a:gd name="connsiteX28" fmla="*/ 3571875 w 3714750"/>
              <a:gd name="connsiteY28" fmla="*/ 3014662 h 5386387"/>
              <a:gd name="connsiteX29" fmla="*/ 3600450 w 3714750"/>
              <a:gd name="connsiteY29" fmla="*/ 2928937 h 5386387"/>
              <a:gd name="connsiteX30" fmla="*/ 3614737 w 3714750"/>
              <a:gd name="connsiteY30" fmla="*/ 2886075 h 5386387"/>
              <a:gd name="connsiteX31" fmla="*/ 3643312 w 3714750"/>
              <a:gd name="connsiteY31" fmla="*/ 2843212 h 5386387"/>
              <a:gd name="connsiteX32" fmla="*/ 3671887 w 3714750"/>
              <a:gd name="connsiteY32" fmla="*/ 2757487 h 5386387"/>
              <a:gd name="connsiteX33" fmla="*/ 3686175 w 3714750"/>
              <a:gd name="connsiteY33" fmla="*/ 2643187 h 5386387"/>
              <a:gd name="connsiteX34" fmla="*/ 3700462 w 3714750"/>
              <a:gd name="connsiteY34" fmla="*/ 2600325 h 5386387"/>
              <a:gd name="connsiteX35" fmla="*/ 3714750 w 3714750"/>
              <a:gd name="connsiteY35" fmla="*/ 2528887 h 5386387"/>
              <a:gd name="connsiteX36" fmla="*/ 3686175 w 3714750"/>
              <a:gd name="connsiteY36" fmla="*/ 2286000 h 5386387"/>
              <a:gd name="connsiteX37" fmla="*/ 3657600 w 3714750"/>
              <a:gd name="connsiteY37" fmla="*/ 2243137 h 5386387"/>
              <a:gd name="connsiteX38" fmla="*/ 3614737 w 3714750"/>
              <a:gd name="connsiteY38" fmla="*/ 2228850 h 5386387"/>
              <a:gd name="connsiteX39" fmla="*/ 3586162 w 3714750"/>
              <a:gd name="connsiteY39" fmla="*/ 2185987 h 5386387"/>
              <a:gd name="connsiteX40" fmla="*/ 3543300 w 3714750"/>
              <a:gd name="connsiteY40" fmla="*/ 2171700 h 5386387"/>
              <a:gd name="connsiteX41" fmla="*/ 3500437 w 3714750"/>
              <a:gd name="connsiteY41" fmla="*/ 2143125 h 5386387"/>
              <a:gd name="connsiteX42" fmla="*/ 3457575 w 3714750"/>
              <a:gd name="connsiteY42" fmla="*/ 2128837 h 5386387"/>
              <a:gd name="connsiteX43" fmla="*/ 3414712 w 3714750"/>
              <a:gd name="connsiteY43" fmla="*/ 2100262 h 5386387"/>
              <a:gd name="connsiteX44" fmla="*/ 3328987 w 3714750"/>
              <a:gd name="connsiteY44" fmla="*/ 2071687 h 5386387"/>
              <a:gd name="connsiteX45" fmla="*/ 3243262 w 3714750"/>
              <a:gd name="connsiteY45" fmla="*/ 2043112 h 5386387"/>
              <a:gd name="connsiteX46" fmla="*/ 3114675 w 3714750"/>
              <a:gd name="connsiteY46" fmla="*/ 2000250 h 5386387"/>
              <a:gd name="connsiteX47" fmla="*/ 3071812 w 3714750"/>
              <a:gd name="connsiteY47" fmla="*/ 1985962 h 5386387"/>
              <a:gd name="connsiteX48" fmla="*/ 3028950 w 3714750"/>
              <a:gd name="connsiteY48" fmla="*/ 1971675 h 5386387"/>
              <a:gd name="connsiteX49" fmla="*/ 2986087 w 3714750"/>
              <a:gd name="connsiteY49" fmla="*/ 1943100 h 5386387"/>
              <a:gd name="connsiteX50" fmla="*/ 2900362 w 3714750"/>
              <a:gd name="connsiteY50" fmla="*/ 1914525 h 5386387"/>
              <a:gd name="connsiteX51" fmla="*/ 2814637 w 3714750"/>
              <a:gd name="connsiteY51" fmla="*/ 1885950 h 5386387"/>
              <a:gd name="connsiteX52" fmla="*/ 2771775 w 3714750"/>
              <a:gd name="connsiteY52" fmla="*/ 1871662 h 5386387"/>
              <a:gd name="connsiteX53" fmla="*/ 2728912 w 3714750"/>
              <a:gd name="connsiteY53" fmla="*/ 1857375 h 5386387"/>
              <a:gd name="connsiteX54" fmla="*/ 2643187 w 3714750"/>
              <a:gd name="connsiteY54" fmla="*/ 1785937 h 5386387"/>
              <a:gd name="connsiteX55" fmla="*/ 2614612 w 3714750"/>
              <a:gd name="connsiteY55" fmla="*/ 1700212 h 5386387"/>
              <a:gd name="connsiteX56" fmla="*/ 2586037 w 3714750"/>
              <a:gd name="connsiteY56" fmla="*/ 1657350 h 5386387"/>
              <a:gd name="connsiteX57" fmla="*/ 2543175 w 3714750"/>
              <a:gd name="connsiteY57" fmla="*/ 1300162 h 5386387"/>
              <a:gd name="connsiteX58" fmla="*/ 2528887 w 3714750"/>
              <a:gd name="connsiteY58" fmla="*/ 1214437 h 5386387"/>
              <a:gd name="connsiteX59" fmla="*/ 2500312 w 3714750"/>
              <a:gd name="connsiteY59" fmla="*/ 1071562 h 5386387"/>
              <a:gd name="connsiteX60" fmla="*/ 2486025 w 3714750"/>
              <a:gd name="connsiteY60" fmla="*/ 571500 h 5386387"/>
              <a:gd name="connsiteX61" fmla="*/ 2471737 w 3714750"/>
              <a:gd name="connsiteY61" fmla="*/ 528637 h 5386387"/>
              <a:gd name="connsiteX62" fmla="*/ 2443162 w 3714750"/>
              <a:gd name="connsiteY62" fmla="*/ 371475 h 5386387"/>
              <a:gd name="connsiteX63" fmla="*/ 2428875 w 3714750"/>
              <a:gd name="connsiteY63" fmla="*/ 328612 h 5386387"/>
              <a:gd name="connsiteX64" fmla="*/ 2400300 w 3714750"/>
              <a:gd name="connsiteY64" fmla="*/ 228600 h 5386387"/>
              <a:gd name="connsiteX65" fmla="*/ 2343150 w 3714750"/>
              <a:gd name="connsiteY65" fmla="*/ 142875 h 5386387"/>
              <a:gd name="connsiteX66" fmla="*/ 2300287 w 3714750"/>
              <a:gd name="connsiteY66" fmla="*/ 114300 h 5386387"/>
              <a:gd name="connsiteX67" fmla="*/ 2271712 w 3714750"/>
              <a:gd name="connsiteY67" fmla="*/ 71437 h 5386387"/>
              <a:gd name="connsiteX68" fmla="*/ 2185987 w 3714750"/>
              <a:gd name="connsiteY68" fmla="*/ 42862 h 5386387"/>
              <a:gd name="connsiteX69" fmla="*/ 2143125 w 3714750"/>
              <a:gd name="connsiteY69" fmla="*/ 28575 h 5386387"/>
              <a:gd name="connsiteX70" fmla="*/ 2100262 w 3714750"/>
              <a:gd name="connsiteY70" fmla="*/ 14287 h 5386387"/>
              <a:gd name="connsiteX71" fmla="*/ 2028825 w 3714750"/>
              <a:gd name="connsiteY71" fmla="*/ 0 h 5386387"/>
              <a:gd name="connsiteX72" fmla="*/ 1814512 w 3714750"/>
              <a:gd name="connsiteY72" fmla="*/ 14287 h 5386387"/>
              <a:gd name="connsiteX73" fmla="*/ 1600200 w 3714750"/>
              <a:gd name="connsiteY73" fmla="*/ 128587 h 5386387"/>
              <a:gd name="connsiteX74" fmla="*/ 1557337 w 3714750"/>
              <a:gd name="connsiteY74" fmla="*/ 157162 h 5386387"/>
              <a:gd name="connsiteX75" fmla="*/ 1514475 w 3714750"/>
              <a:gd name="connsiteY75" fmla="*/ 171450 h 5386387"/>
              <a:gd name="connsiteX76" fmla="*/ 1428750 w 3714750"/>
              <a:gd name="connsiteY76" fmla="*/ 214312 h 5386387"/>
              <a:gd name="connsiteX77" fmla="*/ 1385887 w 3714750"/>
              <a:gd name="connsiteY77" fmla="*/ 242887 h 5386387"/>
              <a:gd name="connsiteX78" fmla="*/ 1343025 w 3714750"/>
              <a:gd name="connsiteY78" fmla="*/ 257175 h 5386387"/>
              <a:gd name="connsiteX79" fmla="*/ 1257300 w 3714750"/>
              <a:gd name="connsiteY79" fmla="*/ 314325 h 5386387"/>
              <a:gd name="connsiteX80" fmla="*/ 1214437 w 3714750"/>
              <a:gd name="connsiteY80" fmla="*/ 342900 h 5386387"/>
              <a:gd name="connsiteX81" fmla="*/ 1185862 w 3714750"/>
              <a:gd name="connsiteY81" fmla="*/ 385762 h 5386387"/>
              <a:gd name="connsiteX82" fmla="*/ 1143000 w 3714750"/>
              <a:gd name="connsiteY82" fmla="*/ 414337 h 5386387"/>
              <a:gd name="connsiteX83" fmla="*/ 1085850 w 3714750"/>
              <a:gd name="connsiteY83" fmla="*/ 500062 h 5386387"/>
              <a:gd name="connsiteX84" fmla="*/ 1042987 w 3714750"/>
              <a:gd name="connsiteY84" fmla="*/ 542925 h 5386387"/>
              <a:gd name="connsiteX85" fmla="*/ 985837 w 3714750"/>
              <a:gd name="connsiteY85" fmla="*/ 614362 h 5386387"/>
              <a:gd name="connsiteX86" fmla="*/ 914400 w 3714750"/>
              <a:gd name="connsiteY86" fmla="*/ 685800 h 5386387"/>
              <a:gd name="connsiteX87" fmla="*/ 828675 w 3714750"/>
              <a:gd name="connsiteY87" fmla="*/ 814387 h 5386387"/>
              <a:gd name="connsiteX88" fmla="*/ 800100 w 3714750"/>
              <a:gd name="connsiteY88" fmla="*/ 857250 h 5386387"/>
              <a:gd name="connsiteX89" fmla="*/ 771525 w 3714750"/>
              <a:gd name="connsiteY89" fmla="*/ 942975 h 5386387"/>
              <a:gd name="connsiteX90" fmla="*/ 714375 w 3714750"/>
              <a:gd name="connsiteY90" fmla="*/ 1028700 h 5386387"/>
              <a:gd name="connsiteX91" fmla="*/ 685800 w 3714750"/>
              <a:gd name="connsiteY91" fmla="*/ 1071562 h 5386387"/>
              <a:gd name="connsiteX92" fmla="*/ 600075 w 3714750"/>
              <a:gd name="connsiteY92" fmla="*/ 1328737 h 5386387"/>
              <a:gd name="connsiteX93" fmla="*/ 585787 w 3714750"/>
              <a:gd name="connsiteY93" fmla="*/ 1371600 h 5386387"/>
              <a:gd name="connsiteX94" fmla="*/ 571500 w 3714750"/>
              <a:gd name="connsiteY94" fmla="*/ 1414462 h 5386387"/>
              <a:gd name="connsiteX95" fmla="*/ 500062 w 3714750"/>
              <a:gd name="connsiteY95" fmla="*/ 1543050 h 5386387"/>
              <a:gd name="connsiteX96" fmla="*/ 457200 w 3714750"/>
              <a:gd name="connsiteY96" fmla="*/ 1571625 h 5386387"/>
              <a:gd name="connsiteX97" fmla="*/ 385762 w 3714750"/>
              <a:gd name="connsiteY97" fmla="*/ 1643062 h 5386387"/>
              <a:gd name="connsiteX98" fmla="*/ 357187 w 3714750"/>
              <a:gd name="connsiteY98" fmla="*/ 1685925 h 5386387"/>
              <a:gd name="connsiteX99" fmla="*/ 314325 w 3714750"/>
              <a:gd name="connsiteY99" fmla="*/ 1771650 h 5386387"/>
              <a:gd name="connsiteX100" fmla="*/ 271462 w 3714750"/>
              <a:gd name="connsiteY100" fmla="*/ 1857375 h 5386387"/>
              <a:gd name="connsiteX101" fmla="*/ 242887 w 3714750"/>
              <a:gd name="connsiteY101" fmla="*/ 1943100 h 5386387"/>
              <a:gd name="connsiteX102" fmla="*/ 228600 w 3714750"/>
              <a:gd name="connsiteY102" fmla="*/ 1985962 h 5386387"/>
              <a:gd name="connsiteX103" fmla="*/ 185737 w 3714750"/>
              <a:gd name="connsiteY103" fmla="*/ 2214562 h 5386387"/>
              <a:gd name="connsiteX104" fmla="*/ 157162 w 3714750"/>
              <a:gd name="connsiteY104" fmla="*/ 2300287 h 5386387"/>
              <a:gd name="connsiteX105" fmla="*/ 142875 w 3714750"/>
              <a:gd name="connsiteY105" fmla="*/ 2343150 h 5386387"/>
              <a:gd name="connsiteX106" fmla="*/ 114300 w 3714750"/>
              <a:gd name="connsiteY106" fmla="*/ 2386012 h 5386387"/>
              <a:gd name="connsiteX107" fmla="*/ 100012 w 3714750"/>
              <a:gd name="connsiteY107" fmla="*/ 2443162 h 5386387"/>
              <a:gd name="connsiteX108" fmla="*/ 71437 w 3714750"/>
              <a:gd name="connsiteY108" fmla="*/ 2528887 h 5386387"/>
              <a:gd name="connsiteX109" fmla="*/ 42862 w 3714750"/>
              <a:gd name="connsiteY109" fmla="*/ 2614612 h 5386387"/>
              <a:gd name="connsiteX110" fmla="*/ 28575 w 3714750"/>
              <a:gd name="connsiteY110" fmla="*/ 2657475 h 5386387"/>
              <a:gd name="connsiteX111" fmla="*/ 14287 w 3714750"/>
              <a:gd name="connsiteY111" fmla="*/ 2700337 h 5386387"/>
              <a:gd name="connsiteX112" fmla="*/ 0 w 3714750"/>
              <a:gd name="connsiteY112" fmla="*/ 2757487 h 5386387"/>
              <a:gd name="connsiteX113" fmla="*/ 14287 w 3714750"/>
              <a:gd name="connsiteY113" fmla="*/ 3071812 h 5386387"/>
              <a:gd name="connsiteX114" fmla="*/ 28575 w 3714750"/>
              <a:gd name="connsiteY114" fmla="*/ 3114675 h 5386387"/>
              <a:gd name="connsiteX115" fmla="*/ 71437 w 3714750"/>
              <a:gd name="connsiteY115" fmla="*/ 3157537 h 5386387"/>
              <a:gd name="connsiteX116" fmla="*/ 85725 w 3714750"/>
              <a:gd name="connsiteY116" fmla="*/ 3200400 h 5386387"/>
              <a:gd name="connsiteX117" fmla="*/ 228600 w 3714750"/>
              <a:gd name="connsiteY117" fmla="*/ 3343275 h 5386387"/>
              <a:gd name="connsiteX118" fmla="*/ 357187 w 3714750"/>
              <a:gd name="connsiteY118" fmla="*/ 3386137 h 5386387"/>
              <a:gd name="connsiteX119" fmla="*/ 400050 w 3714750"/>
              <a:gd name="connsiteY119" fmla="*/ 3400425 h 5386387"/>
              <a:gd name="connsiteX120" fmla="*/ 485775 w 3714750"/>
              <a:gd name="connsiteY120" fmla="*/ 3457575 h 5386387"/>
              <a:gd name="connsiteX121" fmla="*/ 528637 w 3714750"/>
              <a:gd name="connsiteY121" fmla="*/ 3486150 h 5386387"/>
              <a:gd name="connsiteX122" fmla="*/ 542925 w 3714750"/>
              <a:gd name="connsiteY122" fmla="*/ 3529012 h 5386387"/>
              <a:gd name="connsiteX123" fmla="*/ 571500 w 3714750"/>
              <a:gd name="connsiteY123" fmla="*/ 3571875 h 5386387"/>
              <a:gd name="connsiteX124" fmla="*/ 628650 w 3714750"/>
              <a:gd name="connsiteY124" fmla="*/ 3700462 h 5386387"/>
              <a:gd name="connsiteX125" fmla="*/ 671512 w 3714750"/>
              <a:gd name="connsiteY125" fmla="*/ 3786187 h 5386387"/>
              <a:gd name="connsiteX126" fmla="*/ 700087 w 3714750"/>
              <a:gd name="connsiteY126" fmla="*/ 3871912 h 5386387"/>
              <a:gd name="connsiteX127" fmla="*/ 714375 w 3714750"/>
              <a:gd name="connsiteY127" fmla="*/ 3914775 h 5386387"/>
              <a:gd name="connsiteX128" fmla="*/ 742950 w 3714750"/>
              <a:gd name="connsiteY128" fmla="*/ 3957637 h 5386387"/>
              <a:gd name="connsiteX129" fmla="*/ 814387 w 3714750"/>
              <a:gd name="connsiteY129" fmla="*/ 4171950 h 5386387"/>
              <a:gd name="connsiteX130" fmla="*/ 842962 w 3714750"/>
              <a:gd name="connsiteY130" fmla="*/ 4257675 h 5386387"/>
              <a:gd name="connsiteX131" fmla="*/ 857250 w 3714750"/>
              <a:gd name="connsiteY131" fmla="*/ 4300537 h 5386387"/>
              <a:gd name="connsiteX132" fmla="*/ 885825 w 3714750"/>
              <a:gd name="connsiteY132" fmla="*/ 4343400 h 5386387"/>
              <a:gd name="connsiteX133" fmla="*/ 900112 w 3714750"/>
              <a:gd name="connsiteY133" fmla="*/ 4400550 h 5386387"/>
              <a:gd name="connsiteX134" fmla="*/ 928687 w 3714750"/>
              <a:gd name="connsiteY134" fmla="*/ 4486275 h 5386387"/>
              <a:gd name="connsiteX135" fmla="*/ 971550 w 3714750"/>
              <a:gd name="connsiteY135" fmla="*/ 4614862 h 5386387"/>
              <a:gd name="connsiteX136" fmla="*/ 1000125 w 3714750"/>
              <a:gd name="connsiteY136" fmla="*/ 4700587 h 5386387"/>
              <a:gd name="connsiteX137" fmla="*/ 1014412 w 3714750"/>
              <a:gd name="connsiteY137" fmla="*/ 4743450 h 5386387"/>
              <a:gd name="connsiteX138" fmla="*/ 1100137 w 3714750"/>
              <a:gd name="connsiteY138" fmla="*/ 4872037 h 5386387"/>
              <a:gd name="connsiteX139" fmla="*/ 1157287 w 3714750"/>
              <a:gd name="connsiteY139" fmla="*/ 4957762 h 5386387"/>
              <a:gd name="connsiteX140" fmla="*/ 1185862 w 3714750"/>
              <a:gd name="connsiteY140" fmla="*/ 5000625 h 5386387"/>
              <a:gd name="connsiteX141" fmla="*/ 1228725 w 3714750"/>
              <a:gd name="connsiteY141" fmla="*/ 5029200 h 5386387"/>
              <a:gd name="connsiteX142" fmla="*/ 1243012 w 3714750"/>
              <a:gd name="connsiteY142" fmla="*/ 5072062 h 5386387"/>
              <a:gd name="connsiteX143" fmla="*/ 1285875 w 3714750"/>
              <a:gd name="connsiteY143" fmla="*/ 5100637 h 5386387"/>
              <a:gd name="connsiteX144" fmla="*/ 1371600 w 3714750"/>
              <a:gd name="connsiteY144" fmla="*/ 5172075 h 5386387"/>
              <a:gd name="connsiteX145" fmla="*/ 1485900 w 3714750"/>
              <a:gd name="connsiteY145" fmla="*/ 5272087 h 5386387"/>
              <a:gd name="connsiteX146" fmla="*/ 1528762 w 3714750"/>
              <a:gd name="connsiteY146" fmla="*/ 5300662 h 5386387"/>
              <a:gd name="connsiteX147" fmla="*/ 1571625 w 3714750"/>
              <a:gd name="connsiteY147" fmla="*/ 5314950 h 5386387"/>
              <a:gd name="connsiteX148" fmla="*/ 1700212 w 3714750"/>
              <a:gd name="connsiteY148" fmla="*/ 5372100 h 5386387"/>
              <a:gd name="connsiteX149" fmla="*/ 1857375 w 3714750"/>
              <a:gd name="connsiteY149" fmla="*/ 5386387 h 5386387"/>
              <a:gd name="connsiteX150" fmla="*/ 1971675 w 3714750"/>
              <a:gd name="connsiteY150" fmla="*/ 5372100 h 5386387"/>
              <a:gd name="connsiteX151" fmla="*/ 2028825 w 3714750"/>
              <a:gd name="connsiteY151" fmla="*/ 5300662 h 5386387"/>
              <a:gd name="connsiteX152" fmla="*/ 2071687 w 3714750"/>
              <a:gd name="connsiteY152" fmla="*/ 5286375 h 5386387"/>
              <a:gd name="connsiteX153" fmla="*/ 2100262 w 3714750"/>
              <a:gd name="connsiteY153" fmla="*/ 5200650 h 5386387"/>
              <a:gd name="connsiteX154" fmla="*/ 2128837 w 3714750"/>
              <a:gd name="connsiteY154" fmla="*/ 5129212 h 5386387"/>
              <a:gd name="connsiteX0" fmla="*/ 2128837 w 3714750"/>
              <a:gd name="connsiteY0" fmla="*/ 5129212 h 5386387"/>
              <a:gd name="connsiteX1" fmla="*/ 2071687 w 3714750"/>
              <a:gd name="connsiteY1" fmla="*/ 5029200 h 5386387"/>
              <a:gd name="connsiteX2" fmla="*/ 2028825 w 3714750"/>
              <a:gd name="connsiteY2" fmla="*/ 4943475 h 5386387"/>
              <a:gd name="connsiteX3" fmla="*/ 2014537 w 3714750"/>
              <a:gd name="connsiteY3" fmla="*/ 4857750 h 5386387"/>
              <a:gd name="connsiteX4" fmla="*/ 2043112 w 3714750"/>
              <a:gd name="connsiteY4" fmla="*/ 4586287 h 5386387"/>
              <a:gd name="connsiteX5" fmla="*/ 2071687 w 3714750"/>
              <a:gd name="connsiteY5" fmla="*/ 4500562 h 5386387"/>
              <a:gd name="connsiteX6" fmla="*/ 2085975 w 3714750"/>
              <a:gd name="connsiteY6" fmla="*/ 4457700 h 5386387"/>
              <a:gd name="connsiteX7" fmla="*/ 2185987 w 3714750"/>
              <a:gd name="connsiteY7" fmla="*/ 4329112 h 5386387"/>
              <a:gd name="connsiteX8" fmla="*/ 2257425 w 3714750"/>
              <a:gd name="connsiteY8" fmla="*/ 4243387 h 5386387"/>
              <a:gd name="connsiteX9" fmla="*/ 2300287 w 3714750"/>
              <a:gd name="connsiteY9" fmla="*/ 4214812 h 5386387"/>
              <a:gd name="connsiteX10" fmla="*/ 2386012 w 3714750"/>
              <a:gd name="connsiteY10" fmla="*/ 4129087 h 5386387"/>
              <a:gd name="connsiteX11" fmla="*/ 2557462 w 3714750"/>
              <a:gd name="connsiteY11" fmla="*/ 4014787 h 5386387"/>
              <a:gd name="connsiteX12" fmla="*/ 2643187 w 3714750"/>
              <a:gd name="connsiteY12" fmla="*/ 3957637 h 5386387"/>
              <a:gd name="connsiteX13" fmla="*/ 2686050 w 3714750"/>
              <a:gd name="connsiteY13" fmla="*/ 3914775 h 5386387"/>
              <a:gd name="connsiteX14" fmla="*/ 2771775 w 3714750"/>
              <a:gd name="connsiteY14" fmla="*/ 3857625 h 5386387"/>
              <a:gd name="connsiteX15" fmla="*/ 2843212 w 3714750"/>
              <a:gd name="connsiteY15" fmla="*/ 3800475 h 5386387"/>
              <a:gd name="connsiteX16" fmla="*/ 2928937 w 3714750"/>
              <a:gd name="connsiteY16" fmla="*/ 3743325 h 5386387"/>
              <a:gd name="connsiteX17" fmla="*/ 3000375 w 3714750"/>
              <a:gd name="connsiteY17" fmla="*/ 3671887 h 5386387"/>
              <a:gd name="connsiteX18" fmla="*/ 3043237 w 3714750"/>
              <a:gd name="connsiteY18" fmla="*/ 3629025 h 5386387"/>
              <a:gd name="connsiteX19" fmla="*/ 3128962 w 3714750"/>
              <a:gd name="connsiteY19" fmla="*/ 3571875 h 5386387"/>
              <a:gd name="connsiteX20" fmla="*/ 3171825 w 3714750"/>
              <a:gd name="connsiteY20" fmla="*/ 3543300 h 5386387"/>
              <a:gd name="connsiteX21" fmla="*/ 3214687 w 3714750"/>
              <a:gd name="connsiteY21" fmla="*/ 3500437 h 5386387"/>
              <a:gd name="connsiteX22" fmla="*/ 3271837 w 3714750"/>
              <a:gd name="connsiteY22" fmla="*/ 3414712 h 5386387"/>
              <a:gd name="connsiteX23" fmla="*/ 3357562 w 3714750"/>
              <a:gd name="connsiteY23" fmla="*/ 3343275 h 5386387"/>
              <a:gd name="connsiteX24" fmla="*/ 3414712 w 3714750"/>
              <a:gd name="connsiteY24" fmla="*/ 3271837 h 5386387"/>
              <a:gd name="connsiteX25" fmla="*/ 3514725 w 3714750"/>
              <a:gd name="connsiteY25" fmla="*/ 3157537 h 5386387"/>
              <a:gd name="connsiteX26" fmla="*/ 3529012 w 3714750"/>
              <a:gd name="connsiteY26" fmla="*/ 3114675 h 5386387"/>
              <a:gd name="connsiteX27" fmla="*/ 3557587 w 3714750"/>
              <a:gd name="connsiteY27" fmla="*/ 3071812 h 5386387"/>
              <a:gd name="connsiteX28" fmla="*/ 3571875 w 3714750"/>
              <a:gd name="connsiteY28" fmla="*/ 3014662 h 5386387"/>
              <a:gd name="connsiteX29" fmla="*/ 3600450 w 3714750"/>
              <a:gd name="connsiteY29" fmla="*/ 2928937 h 5386387"/>
              <a:gd name="connsiteX30" fmla="*/ 3614737 w 3714750"/>
              <a:gd name="connsiteY30" fmla="*/ 2886075 h 5386387"/>
              <a:gd name="connsiteX31" fmla="*/ 3643312 w 3714750"/>
              <a:gd name="connsiteY31" fmla="*/ 2843212 h 5386387"/>
              <a:gd name="connsiteX32" fmla="*/ 3671887 w 3714750"/>
              <a:gd name="connsiteY32" fmla="*/ 2757487 h 5386387"/>
              <a:gd name="connsiteX33" fmla="*/ 3686175 w 3714750"/>
              <a:gd name="connsiteY33" fmla="*/ 2643187 h 5386387"/>
              <a:gd name="connsiteX34" fmla="*/ 3700462 w 3714750"/>
              <a:gd name="connsiteY34" fmla="*/ 2600325 h 5386387"/>
              <a:gd name="connsiteX35" fmla="*/ 3714750 w 3714750"/>
              <a:gd name="connsiteY35" fmla="*/ 2528887 h 5386387"/>
              <a:gd name="connsiteX36" fmla="*/ 3686175 w 3714750"/>
              <a:gd name="connsiteY36" fmla="*/ 2286000 h 5386387"/>
              <a:gd name="connsiteX37" fmla="*/ 3657600 w 3714750"/>
              <a:gd name="connsiteY37" fmla="*/ 2243137 h 5386387"/>
              <a:gd name="connsiteX38" fmla="*/ 3614737 w 3714750"/>
              <a:gd name="connsiteY38" fmla="*/ 2228850 h 5386387"/>
              <a:gd name="connsiteX39" fmla="*/ 3586162 w 3714750"/>
              <a:gd name="connsiteY39" fmla="*/ 2185987 h 5386387"/>
              <a:gd name="connsiteX40" fmla="*/ 3543300 w 3714750"/>
              <a:gd name="connsiteY40" fmla="*/ 2171700 h 5386387"/>
              <a:gd name="connsiteX41" fmla="*/ 3500437 w 3714750"/>
              <a:gd name="connsiteY41" fmla="*/ 2143125 h 5386387"/>
              <a:gd name="connsiteX42" fmla="*/ 3457575 w 3714750"/>
              <a:gd name="connsiteY42" fmla="*/ 2128837 h 5386387"/>
              <a:gd name="connsiteX43" fmla="*/ 3414712 w 3714750"/>
              <a:gd name="connsiteY43" fmla="*/ 2100262 h 5386387"/>
              <a:gd name="connsiteX44" fmla="*/ 3328987 w 3714750"/>
              <a:gd name="connsiteY44" fmla="*/ 2071687 h 5386387"/>
              <a:gd name="connsiteX45" fmla="*/ 3243262 w 3714750"/>
              <a:gd name="connsiteY45" fmla="*/ 2043112 h 5386387"/>
              <a:gd name="connsiteX46" fmla="*/ 3114675 w 3714750"/>
              <a:gd name="connsiteY46" fmla="*/ 2000250 h 5386387"/>
              <a:gd name="connsiteX47" fmla="*/ 3071812 w 3714750"/>
              <a:gd name="connsiteY47" fmla="*/ 1985962 h 5386387"/>
              <a:gd name="connsiteX48" fmla="*/ 3028950 w 3714750"/>
              <a:gd name="connsiteY48" fmla="*/ 1971675 h 5386387"/>
              <a:gd name="connsiteX49" fmla="*/ 2986087 w 3714750"/>
              <a:gd name="connsiteY49" fmla="*/ 1943100 h 5386387"/>
              <a:gd name="connsiteX50" fmla="*/ 2900362 w 3714750"/>
              <a:gd name="connsiteY50" fmla="*/ 1914525 h 5386387"/>
              <a:gd name="connsiteX51" fmla="*/ 2814637 w 3714750"/>
              <a:gd name="connsiteY51" fmla="*/ 1885950 h 5386387"/>
              <a:gd name="connsiteX52" fmla="*/ 2771775 w 3714750"/>
              <a:gd name="connsiteY52" fmla="*/ 1871662 h 5386387"/>
              <a:gd name="connsiteX53" fmla="*/ 2728912 w 3714750"/>
              <a:gd name="connsiteY53" fmla="*/ 1857375 h 5386387"/>
              <a:gd name="connsiteX54" fmla="*/ 2643187 w 3714750"/>
              <a:gd name="connsiteY54" fmla="*/ 1785937 h 5386387"/>
              <a:gd name="connsiteX55" fmla="*/ 2614612 w 3714750"/>
              <a:gd name="connsiteY55" fmla="*/ 1700212 h 5386387"/>
              <a:gd name="connsiteX56" fmla="*/ 2586037 w 3714750"/>
              <a:gd name="connsiteY56" fmla="*/ 1657350 h 5386387"/>
              <a:gd name="connsiteX57" fmla="*/ 2543175 w 3714750"/>
              <a:gd name="connsiteY57" fmla="*/ 1300162 h 5386387"/>
              <a:gd name="connsiteX58" fmla="*/ 2528887 w 3714750"/>
              <a:gd name="connsiteY58" fmla="*/ 1214437 h 5386387"/>
              <a:gd name="connsiteX59" fmla="*/ 2500312 w 3714750"/>
              <a:gd name="connsiteY59" fmla="*/ 1071562 h 5386387"/>
              <a:gd name="connsiteX60" fmla="*/ 2486025 w 3714750"/>
              <a:gd name="connsiteY60" fmla="*/ 571500 h 5386387"/>
              <a:gd name="connsiteX61" fmla="*/ 2471737 w 3714750"/>
              <a:gd name="connsiteY61" fmla="*/ 528637 h 5386387"/>
              <a:gd name="connsiteX62" fmla="*/ 2443162 w 3714750"/>
              <a:gd name="connsiteY62" fmla="*/ 371475 h 5386387"/>
              <a:gd name="connsiteX63" fmla="*/ 2428875 w 3714750"/>
              <a:gd name="connsiteY63" fmla="*/ 328612 h 5386387"/>
              <a:gd name="connsiteX64" fmla="*/ 2400300 w 3714750"/>
              <a:gd name="connsiteY64" fmla="*/ 228600 h 5386387"/>
              <a:gd name="connsiteX65" fmla="*/ 2343150 w 3714750"/>
              <a:gd name="connsiteY65" fmla="*/ 142875 h 5386387"/>
              <a:gd name="connsiteX66" fmla="*/ 2300287 w 3714750"/>
              <a:gd name="connsiteY66" fmla="*/ 114300 h 5386387"/>
              <a:gd name="connsiteX67" fmla="*/ 2271712 w 3714750"/>
              <a:gd name="connsiteY67" fmla="*/ 71437 h 5386387"/>
              <a:gd name="connsiteX68" fmla="*/ 2185987 w 3714750"/>
              <a:gd name="connsiteY68" fmla="*/ 42862 h 5386387"/>
              <a:gd name="connsiteX69" fmla="*/ 2143125 w 3714750"/>
              <a:gd name="connsiteY69" fmla="*/ 28575 h 5386387"/>
              <a:gd name="connsiteX70" fmla="*/ 2100262 w 3714750"/>
              <a:gd name="connsiteY70" fmla="*/ 14287 h 5386387"/>
              <a:gd name="connsiteX71" fmla="*/ 2028825 w 3714750"/>
              <a:gd name="connsiteY71" fmla="*/ 0 h 5386387"/>
              <a:gd name="connsiteX72" fmla="*/ 1600200 w 3714750"/>
              <a:gd name="connsiteY72" fmla="*/ 128587 h 5386387"/>
              <a:gd name="connsiteX73" fmla="*/ 1557337 w 3714750"/>
              <a:gd name="connsiteY73" fmla="*/ 157162 h 5386387"/>
              <a:gd name="connsiteX74" fmla="*/ 1514475 w 3714750"/>
              <a:gd name="connsiteY74" fmla="*/ 171450 h 5386387"/>
              <a:gd name="connsiteX75" fmla="*/ 1428750 w 3714750"/>
              <a:gd name="connsiteY75" fmla="*/ 214312 h 5386387"/>
              <a:gd name="connsiteX76" fmla="*/ 1385887 w 3714750"/>
              <a:gd name="connsiteY76" fmla="*/ 242887 h 5386387"/>
              <a:gd name="connsiteX77" fmla="*/ 1343025 w 3714750"/>
              <a:gd name="connsiteY77" fmla="*/ 257175 h 5386387"/>
              <a:gd name="connsiteX78" fmla="*/ 1257300 w 3714750"/>
              <a:gd name="connsiteY78" fmla="*/ 314325 h 5386387"/>
              <a:gd name="connsiteX79" fmla="*/ 1214437 w 3714750"/>
              <a:gd name="connsiteY79" fmla="*/ 342900 h 5386387"/>
              <a:gd name="connsiteX80" fmla="*/ 1185862 w 3714750"/>
              <a:gd name="connsiteY80" fmla="*/ 385762 h 5386387"/>
              <a:gd name="connsiteX81" fmla="*/ 1143000 w 3714750"/>
              <a:gd name="connsiteY81" fmla="*/ 414337 h 5386387"/>
              <a:gd name="connsiteX82" fmla="*/ 1085850 w 3714750"/>
              <a:gd name="connsiteY82" fmla="*/ 500062 h 5386387"/>
              <a:gd name="connsiteX83" fmla="*/ 1042987 w 3714750"/>
              <a:gd name="connsiteY83" fmla="*/ 542925 h 5386387"/>
              <a:gd name="connsiteX84" fmla="*/ 985837 w 3714750"/>
              <a:gd name="connsiteY84" fmla="*/ 614362 h 5386387"/>
              <a:gd name="connsiteX85" fmla="*/ 914400 w 3714750"/>
              <a:gd name="connsiteY85" fmla="*/ 685800 h 5386387"/>
              <a:gd name="connsiteX86" fmla="*/ 828675 w 3714750"/>
              <a:gd name="connsiteY86" fmla="*/ 814387 h 5386387"/>
              <a:gd name="connsiteX87" fmla="*/ 800100 w 3714750"/>
              <a:gd name="connsiteY87" fmla="*/ 857250 h 5386387"/>
              <a:gd name="connsiteX88" fmla="*/ 771525 w 3714750"/>
              <a:gd name="connsiteY88" fmla="*/ 942975 h 5386387"/>
              <a:gd name="connsiteX89" fmla="*/ 714375 w 3714750"/>
              <a:gd name="connsiteY89" fmla="*/ 1028700 h 5386387"/>
              <a:gd name="connsiteX90" fmla="*/ 685800 w 3714750"/>
              <a:gd name="connsiteY90" fmla="*/ 1071562 h 5386387"/>
              <a:gd name="connsiteX91" fmla="*/ 600075 w 3714750"/>
              <a:gd name="connsiteY91" fmla="*/ 1328737 h 5386387"/>
              <a:gd name="connsiteX92" fmla="*/ 585787 w 3714750"/>
              <a:gd name="connsiteY92" fmla="*/ 1371600 h 5386387"/>
              <a:gd name="connsiteX93" fmla="*/ 571500 w 3714750"/>
              <a:gd name="connsiteY93" fmla="*/ 1414462 h 5386387"/>
              <a:gd name="connsiteX94" fmla="*/ 500062 w 3714750"/>
              <a:gd name="connsiteY94" fmla="*/ 1543050 h 5386387"/>
              <a:gd name="connsiteX95" fmla="*/ 457200 w 3714750"/>
              <a:gd name="connsiteY95" fmla="*/ 1571625 h 5386387"/>
              <a:gd name="connsiteX96" fmla="*/ 385762 w 3714750"/>
              <a:gd name="connsiteY96" fmla="*/ 1643062 h 5386387"/>
              <a:gd name="connsiteX97" fmla="*/ 357187 w 3714750"/>
              <a:gd name="connsiteY97" fmla="*/ 1685925 h 5386387"/>
              <a:gd name="connsiteX98" fmla="*/ 314325 w 3714750"/>
              <a:gd name="connsiteY98" fmla="*/ 1771650 h 5386387"/>
              <a:gd name="connsiteX99" fmla="*/ 271462 w 3714750"/>
              <a:gd name="connsiteY99" fmla="*/ 1857375 h 5386387"/>
              <a:gd name="connsiteX100" fmla="*/ 242887 w 3714750"/>
              <a:gd name="connsiteY100" fmla="*/ 1943100 h 5386387"/>
              <a:gd name="connsiteX101" fmla="*/ 228600 w 3714750"/>
              <a:gd name="connsiteY101" fmla="*/ 1985962 h 5386387"/>
              <a:gd name="connsiteX102" fmla="*/ 185737 w 3714750"/>
              <a:gd name="connsiteY102" fmla="*/ 2214562 h 5386387"/>
              <a:gd name="connsiteX103" fmla="*/ 157162 w 3714750"/>
              <a:gd name="connsiteY103" fmla="*/ 2300287 h 5386387"/>
              <a:gd name="connsiteX104" fmla="*/ 142875 w 3714750"/>
              <a:gd name="connsiteY104" fmla="*/ 2343150 h 5386387"/>
              <a:gd name="connsiteX105" fmla="*/ 114300 w 3714750"/>
              <a:gd name="connsiteY105" fmla="*/ 2386012 h 5386387"/>
              <a:gd name="connsiteX106" fmla="*/ 100012 w 3714750"/>
              <a:gd name="connsiteY106" fmla="*/ 2443162 h 5386387"/>
              <a:gd name="connsiteX107" fmla="*/ 71437 w 3714750"/>
              <a:gd name="connsiteY107" fmla="*/ 2528887 h 5386387"/>
              <a:gd name="connsiteX108" fmla="*/ 42862 w 3714750"/>
              <a:gd name="connsiteY108" fmla="*/ 2614612 h 5386387"/>
              <a:gd name="connsiteX109" fmla="*/ 28575 w 3714750"/>
              <a:gd name="connsiteY109" fmla="*/ 2657475 h 5386387"/>
              <a:gd name="connsiteX110" fmla="*/ 14287 w 3714750"/>
              <a:gd name="connsiteY110" fmla="*/ 2700337 h 5386387"/>
              <a:gd name="connsiteX111" fmla="*/ 0 w 3714750"/>
              <a:gd name="connsiteY111" fmla="*/ 2757487 h 5386387"/>
              <a:gd name="connsiteX112" fmla="*/ 14287 w 3714750"/>
              <a:gd name="connsiteY112" fmla="*/ 3071812 h 5386387"/>
              <a:gd name="connsiteX113" fmla="*/ 28575 w 3714750"/>
              <a:gd name="connsiteY113" fmla="*/ 3114675 h 5386387"/>
              <a:gd name="connsiteX114" fmla="*/ 71437 w 3714750"/>
              <a:gd name="connsiteY114" fmla="*/ 3157537 h 5386387"/>
              <a:gd name="connsiteX115" fmla="*/ 85725 w 3714750"/>
              <a:gd name="connsiteY115" fmla="*/ 3200400 h 5386387"/>
              <a:gd name="connsiteX116" fmla="*/ 228600 w 3714750"/>
              <a:gd name="connsiteY116" fmla="*/ 3343275 h 5386387"/>
              <a:gd name="connsiteX117" fmla="*/ 357187 w 3714750"/>
              <a:gd name="connsiteY117" fmla="*/ 3386137 h 5386387"/>
              <a:gd name="connsiteX118" fmla="*/ 400050 w 3714750"/>
              <a:gd name="connsiteY118" fmla="*/ 3400425 h 5386387"/>
              <a:gd name="connsiteX119" fmla="*/ 485775 w 3714750"/>
              <a:gd name="connsiteY119" fmla="*/ 3457575 h 5386387"/>
              <a:gd name="connsiteX120" fmla="*/ 528637 w 3714750"/>
              <a:gd name="connsiteY120" fmla="*/ 3486150 h 5386387"/>
              <a:gd name="connsiteX121" fmla="*/ 542925 w 3714750"/>
              <a:gd name="connsiteY121" fmla="*/ 3529012 h 5386387"/>
              <a:gd name="connsiteX122" fmla="*/ 571500 w 3714750"/>
              <a:gd name="connsiteY122" fmla="*/ 3571875 h 5386387"/>
              <a:gd name="connsiteX123" fmla="*/ 628650 w 3714750"/>
              <a:gd name="connsiteY123" fmla="*/ 3700462 h 5386387"/>
              <a:gd name="connsiteX124" fmla="*/ 671512 w 3714750"/>
              <a:gd name="connsiteY124" fmla="*/ 3786187 h 5386387"/>
              <a:gd name="connsiteX125" fmla="*/ 700087 w 3714750"/>
              <a:gd name="connsiteY125" fmla="*/ 3871912 h 5386387"/>
              <a:gd name="connsiteX126" fmla="*/ 714375 w 3714750"/>
              <a:gd name="connsiteY126" fmla="*/ 3914775 h 5386387"/>
              <a:gd name="connsiteX127" fmla="*/ 742950 w 3714750"/>
              <a:gd name="connsiteY127" fmla="*/ 3957637 h 5386387"/>
              <a:gd name="connsiteX128" fmla="*/ 814387 w 3714750"/>
              <a:gd name="connsiteY128" fmla="*/ 4171950 h 5386387"/>
              <a:gd name="connsiteX129" fmla="*/ 842962 w 3714750"/>
              <a:gd name="connsiteY129" fmla="*/ 4257675 h 5386387"/>
              <a:gd name="connsiteX130" fmla="*/ 857250 w 3714750"/>
              <a:gd name="connsiteY130" fmla="*/ 4300537 h 5386387"/>
              <a:gd name="connsiteX131" fmla="*/ 885825 w 3714750"/>
              <a:gd name="connsiteY131" fmla="*/ 4343400 h 5386387"/>
              <a:gd name="connsiteX132" fmla="*/ 900112 w 3714750"/>
              <a:gd name="connsiteY132" fmla="*/ 4400550 h 5386387"/>
              <a:gd name="connsiteX133" fmla="*/ 928687 w 3714750"/>
              <a:gd name="connsiteY133" fmla="*/ 4486275 h 5386387"/>
              <a:gd name="connsiteX134" fmla="*/ 971550 w 3714750"/>
              <a:gd name="connsiteY134" fmla="*/ 4614862 h 5386387"/>
              <a:gd name="connsiteX135" fmla="*/ 1000125 w 3714750"/>
              <a:gd name="connsiteY135" fmla="*/ 4700587 h 5386387"/>
              <a:gd name="connsiteX136" fmla="*/ 1014412 w 3714750"/>
              <a:gd name="connsiteY136" fmla="*/ 4743450 h 5386387"/>
              <a:gd name="connsiteX137" fmla="*/ 1100137 w 3714750"/>
              <a:gd name="connsiteY137" fmla="*/ 4872037 h 5386387"/>
              <a:gd name="connsiteX138" fmla="*/ 1157287 w 3714750"/>
              <a:gd name="connsiteY138" fmla="*/ 4957762 h 5386387"/>
              <a:gd name="connsiteX139" fmla="*/ 1185862 w 3714750"/>
              <a:gd name="connsiteY139" fmla="*/ 5000625 h 5386387"/>
              <a:gd name="connsiteX140" fmla="*/ 1228725 w 3714750"/>
              <a:gd name="connsiteY140" fmla="*/ 5029200 h 5386387"/>
              <a:gd name="connsiteX141" fmla="*/ 1243012 w 3714750"/>
              <a:gd name="connsiteY141" fmla="*/ 5072062 h 5386387"/>
              <a:gd name="connsiteX142" fmla="*/ 1285875 w 3714750"/>
              <a:gd name="connsiteY142" fmla="*/ 5100637 h 5386387"/>
              <a:gd name="connsiteX143" fmla="*/ 1371600 w 3714750"/>
              <a:gd name="connsiteY143" fmla="*/ 5172075 h 5386387"/>
              <a:gd name="connsiteX144" fmla="*/ 1485900 w 3714750"/>
              <a:gd name="connsiteY144" fmla="*/ 5272087 h 5386387"/>
              <a:gd name="connsiteX145" fmla="*/ 1528762 w 3714750"/>
              <a:gd name="connsiteY145" fmla="*/ 5300662 h 5386387"/>
              <a:gd name="connsiteX146" fmla="*/ 1571625 w 3714750"/>
              <a:gd name="connsiteY146" fmla="*/ 5314950 h 5386387"/>
              <a:gd name="connsiteX147" fmla="*/ 1700212 w 3714750"/>
              <a:gd name="connsiteY147" fmla="*/ 5372100 h 5386387"/>
              <a:gd name="connsiteX148" fmla="*/ 1857375 w 3714750"/>
              <a:gd name="connsiteY148" fmla="*/ 5386387 h 5386387"/>
              <a:gd name="connsiteX149" fmla="*/ 1971675 w 3714750"/>
              <a:gd name="connsiteY149" fmla="*/ 5372100 h 5386387"/>
              <a:gd name="connsiteX150" fmla="*/ 2028825 w 3714750"/>
              <a:gd name="connsiteY150" fmla="*/ 5300662 h 5386387"/>
              <a:gd name="connsiteX151" fmla="*/ 2071687 w 3714750"/>
              <a:gd name="connsiteY151" fmla="*/ 5286375 h 5386387"/>
              <a:gd name="connsiteX152" fmla="*/ 2100262 w 3714750"/>
              <a:gd name="connsiteY152" fmla="*/ 5200650 h 5386387"/>
              <a:gd name="connsiteX153" fmla="*/ 2128837 w 3714750"/>
              <a:gd name="connsiteY153" fmla="*/ 5129212 h 5386387"/>
              <a:gd name="connsiteX0" fmla="*/ 2128837 w 3714750"/>
              <a:gd name="connsiteY0" fmla="*/ 5114925 h 5372100"/>
              <a:gd name="connsiteX1" fmla="*/ 2071687 w 3714750"/>
              <a:gd name="connsiteY1" fmla="*/ 5014913 h 5372100"/>
              <a:gd name="connsiteX2" fmla="*/ 2028825 w 3714750"/>
              <a:gd name="connsiteY2" fmla="*/ 4929188 h 5372100"/>
              <a:gd name="connsiteX3" fmla="*/ 2014537 w 3714750"/>
              <a:gd name="connsiteY3" fmla="*/ 4843463 h 5372100"/>
              <a:gd name="connsiteX4" fmla="*/ 2043112 w 3714750"/>
              <a:gd name="connsiteY4" fmla="*/ 4572000 h 5372100"/>
              <a:gd name="connsiteX5" fmla="*/ 2071687 w 3714750"/>
              <a:gd name="connsiteY5" fmla="*/ 4486275 h 5372100"/>
              <a:gd name="connsiteX6" fmla="*/ 2085975 w 3714750"/>
              <a:gd name="connsiteY6" fmla="*/ 4443413 h 5372100"/>
              <a:gd name="connsiteX7" fmla="*/ 2185987 w 3714750"/>
              <a:gd name="connsiteY7" fmla="*/ 4314825 h 5372100"/>
              <a:gd name="connsiteX8" fmla="*/ 2257425 w 3714750"/>
              <a:gd name="connsiteY8" fmla="*/ 4229100 h 5372100"/>
              <a:gd name="connsiteX9" fmla="*/ 2300287 w 3714750"/>
              <a:gd name="connsiteY9" fmla="*/ 4200525 h 5372100"/>
              <a:gd name="connsiteX10" fmla="*/ 2386012 w 3714750"/>
              <a:gd name="connsiteY10" fmla="*/ 4114800 h 5372100"/>
              <a:gd name="connsiteX11" fmla="*/ 2557462 w 3714750"/>
              <a:gd name="connsiteY11" fmla="*/ 4000500 h 5372100"/>
              <a:gd name="connsiteX12" fmla="*/ 2643187 w 3714750"/>
              <a:gd name="connsiteY12" fmla="*/ 3943350 h 5372100"/>
              <a:gd name="connsiteX13" fmla="*/ 2686050 w 3714750"/>
              <a:gd name="connsiteY13" fmla="*/ 3900488 h 5372100"/>
              <a:gd name="connsiteX14" fmla="*/ 2771775 w 3714750"/>
              <a:gd name="connsiteY14" fmla="*/ 3843338 h 5372100"/>
              <a:gd name="connsiteX15" fmla="*/ 2843212 w 3714750"/>
              <a:gd name="connsiteY15" fmla="*/ 3786188 h 5372100"/>
              <a:gd name="connsiteX16" fmla="*/ 2928937 w 3714750"/>
              <a:gd name="connsiteY16" fmla="*/ 3729038 h 5372100"/>
              <a:gd name="connsiteX17" fmla="*/ 3000375 w 3714750"/>
              <a:gd name="connsiteY17" fmla="*/ 3657600 h 5372100"/>
              <a:gd name="connsiteX18" fmla="*/ 3043237 w 3714750"/>
              <a:gd name="connsiteY18" fmla="*/ 3614738 h 5372100"/>
              <a:gd name="connsiteX19" fmla="*/ 3128962 w 3714750"/>
              <a:gd name="connsiteY19" fmla="*/ 3557588 h 5372100"/>
              <a:gd name="connsiteX20" fmla="*/ 3171825 w 3714750"/>
              <a:gd name="connsiteY20" fmla="*/ 3529013 h 5372100"/>
              <a:gd name="connsiteX21" fmla="*/ 3214687 w 3714750"/>
              <a:gd name="connsiteY21" fmla="*/ 3486150 h 5372100"/>
              <a:gd name="connsiteX22" fmla="*/ 3271837 w 3714750"/>
              <a:gd name="connsiteY22" fmla="*/ 3400425 h 5372100"/>
              <a:gd name="connsiteX23" fmla="*/ 3357562 w 3714750"/>
              <a:gd name="connsiteY23" fmla="*/ 3328988 h 5372100"/>
              <a:gd name="connsiteX24" fmla="*/ 3414712 w 3714750"/>
              <a:gd name="connsiteY24" fmla="*/ 3257550 h 5372100"/>
              <a:gd name="connsiteX25" fmla="*/ 3514725 w 3714750"/>
              <a:gd name="connsiteY25" fmla="*/ 3143250 h 5372100"/>
              <a:gd name="connsiteX26" fmla="*/ 3529012 w 3714750"/>
              <a:gd name="connsiteY26" fmla="*/ 3100388 h 5372100"/>
              <a:gd name="connsiteX27" fmla="*/ 3557587 w 3714750"/>
              <a:gd name="connsiteY27" fmla="*/ 3057525 h 5372100"/>
              <a:gd name="connsiteX28" fmla="*/ 3571875 w 3714750"/>
              <a:gd name="connsiteY28" fmla="*/ 3000375 h 5372100"/>
              <a:gd name="connsiteX29" fmla="*/ 3600450 w 3714750"/>
              <a:gd name="connsiteY29" fmla="*/ 2914650 h 5372100"/>
              <a:gd name="connsiteX30" fmla="*/ 3614737 w 3714750"/>
              <a:gd name="connsiteY30" fmla="*/ 2871788 h 5372100"/>
              <a:gd name="connsiteX31" fmla="*/ 3643312 w 3714750"/>
              <a:gd name="connsiteY31" fmla="*/ 2828925 h 5372100"/>
              <a:gd name="connsiteX32" fmla="*/ 3671887 w 3714750"/>
              <a:gd name="connsiteY32" fmla="*/ 2743200 h 5372100"/>
              <a:gd name="connsiteX33" fmla="*/ 3686175 w 3714750"/>
              <a:gd name="connsiteY33" fmla="*/ 2628900 h 5372100"/>
              <a:gd name="connsiteX34" fmla="*/ 3700462 w 3714750"/>
              <a:gd name="connsiteY34" fmla="*/ 2586038 h 5372100"/>
              <a:gd name="connsiteX35" fmla="*/ 3714750 w 3714750"/>
              <a:gd name="connsiteY35" fmla="*/ 2514600 h 5372100"/>
              <a:gd name="connsiteX36" fmla="*/ 3686175 w 3714750"/>
              <a:gd name="connsiteY36" fmla="*/ 2271713 h 5372100"/>
              <a:gd name="connsiteX37" fmla="*/ 3657600 w 3714750"/>
              <a:gd name="connsiteY37" fmla="*/ 2228850 h 5372100"/>
              <a:gd name="connsiteX38" fmla="*/ 3614737 w 3714750"/>
              <a:gd name="connsiteY38" fmla="*/ 2214563 h 5372100"/>
              <a:gd name="connsiteX39" fmla="*/ 3586162 w 3714750"/>
              <a:gd name="connsiteY39" fmla="*/ 2171700 h 5372100"/>
              <a:gd name="connsiteX40" fmla="*/ 3543300 w 3714750"/>
              <a:gd name="connsiteY40" fmla="*/ 2157413 h 5372100"/>
              <a:gd name="connsiteX41" fmla="*/ 3500437 w 3714750"/>
              <a:gd name="connsiteY41" fmla="*/ 2128838 h 5372100"/>
              <a:gd name="connsiteX42" fmla="*/ 3457575 w 3714750"/>
              <a:gd name="connsiteY42" fmla="*/ 2114550 h 5372100"/>
              <a:gd name="connsiteX43" fmla="*/ 3414712 w 3714750"/>
              <a:gd name="connsiteY43" fmla="*/ 2085975 h 5372100"/>
              <a:gd name="connsiteX44" fmla="*/ 3328987 w 3714750"/>
              <a:gd name="connsiteY44" fmla="*/ 2057400 h 5372100"/>
              <a:gd name="connsiteX45" fmla="*/ 3243262 w 3714750"/>
              <a:gd name="connsiteY45" fmla="*/ 2028825 h 5372100"/>
              <a:gd name="connsiteX46" fmla="*/ 3114675 w 3714750"/>
              <a:gd name="connsiteY46" fmla="*/ 1985963 h 5372100"/>
              <a:gd name="connsiteX47" fmla="*/ 3071812 w 3714750"/>
              <a:gd name="connsiteY47" fmla="*/ 1971675 h 5372100"/>
              <a:gd name="connsiteX48" fmla="*/ 3028950 w 3714750"/>
              <a:gd name="connsiteY48" fmla="*/ 1957388 h 5372100"/>
              <a:gd name="connsiteX49" fmla="*/ 2986087 w 3714750"/>
              <a:gd name="connsiteY49" fmla="*/ 1928813 h 5372100"/>
              <a:gd name="connsiteX50" fmla="*/ 2900362 w 3714750"/>
              <a:gd name="connsiteY50" fmla="*/ 1900238 h 5372100"/>
              <a:gd name="connsiteX51" fmla="*/ 2814637 w 3714750"/>
              <a:gd name="connsiteY51" fmla="*/ 1871663 h 5372100"/>
              <a:gd name="connsiteX52" fmla="*/ 2771775 w 3714750"/>
              <a:gd name="connsiteY52" fmla="*/ 1857375 h 5372100"/>
              <a:gd name="connsiteX53" fmla="*/ 2728912 w 3714750"/>
              <a:gd name="connsiteY53" fmla="*/ 1843088 h 5372100"/>
              <a:gd name="connsiteX54" fmla="*/ 2643187 w 3714750"/>
              <a:gd name="connsiteY54" fmla="*/ 1771650 h 5372100"/>
              <a:gd name="connsiteX55" fmla="*/ 2614612 w 3714750"/>
              <a:gd name="connsiteY55" fmla="*/ 1685925 h 5372100"/>
              <a:gd name="connsiteX56" fmla="*/ 2586037 w 3714750"/>
              <a:gd name="connsiteY56" fmla="*/ 1643063 h 5372100"/>
              <a:gd name="connsiteX57" fmla="*/ 2543175 w 3714750"/>
              <a:gd name="connsiteY57" fmla="*/ 1285875 h 5372100"/>
              <a:gd name="connsiteX58" fmla="*/ 2528887 w 3714750"/>
              <a:gd name="connsiteY58" fmla="*/ 1200150 h 5372100"/>
              <a:gd name="connsiteX59" fmla="*/ 2500312 w 3714750"/>
              <a:gd name="connsiteY59" fmla="*/ 1057275 h 5372100"/>
              <a:gd name="connsiteX60" fmla="*/ 2486025 w 3714750"/>
              <a:gd name="connsiteY60" fmla="*/ 557213 h 5372100"/>
              <a:gd name="connsiteX61" fmla="*/ 2471737 w 3714750"/>
              <a:gd name="connsiteY61" fmla="*/ 514350 h 5372100"/>
              <a:gd name="connsiteX62" fmla="*/ 2443162 w 3714750"/>
              <a:gd name="connsiteY62" fmla="*/ 357188 h 5372100"/>
              <a:gd name="connsiteX63" fmla="*/ 2428875 w 3714750"/>
              <a:gd name="connsiteY63" fmla="*/ 314325 h 5372100"/>
              <a:gd name="connsiteX64" fmla="*/ 2400300 w 3714750"/>
              <a:gd name="connsiteY64" fmla="*/ 214313 h 5372100"/>
              <a:gd name="connsiteX65" fmla="*/ 2343150 w 3714750"/>
              <a:gd name="connsiteY65" fmla="*/ 128588 h 5372100"/>
              <a:gd name="connsiteX66" fmla="*/ 2300287 w 3714750"/>
              <a:gd name="connsiteY66" fmla="*/ 100013 h 5372100"/>
              <a:gd name="connsiteX67" fmla="*/ 2271712 w 3714750"/>
              <a:gd name="connsiteY67" fmla="*/ 57150 h 5372100"/>
              <a:gd name="connsiteX68" fmla="*/ 2185987 w 3714750"/>
              <a:gd name="connsiteY68" fmla="*/ 28575 h 5372100"/>
              <a:gd name="connsiteX69" fmla="*/ 2143125 w 3714750"/>
              <a:gd name="connsiteY69" fmla="*/ 14288 h 5372100"/>
              <a:gd name="connsiteX70" fmla="*/ 2100262 w 3714750"/>
              <a:gd name="connsiteY70" fmla="*/ 0 h 5372100"/>
              <a:gd name="connsiteX71" fmla="*/ 1600200 w 3714750"/>
              <a:gd name="connsiteY71" fmla="*/ 114300 h 5372100"/>
              <a:gd name="connsiteX72" fmla="*/ 1557337 w 3714750"/>
              <a:gd name="connsiteY72" fmla="*/ 142875 h 5372100"/>
              <a:gd name="connsiteX73" fmla="*/ 1514475 w 3714750"/>
              <a:gd name="connsiteY73" fmla="*/ 157163 h 5372100"/>
              <a:gd name="connsiteX74" fmla="*/ 1428750 w 3714750"/>
              <a:gd name="connsiteY74" fmla="*/ 200025 h 5372100"/>
              <a:gd name="connsiteX75" fmla="*/ 1385887 w 3714750"/>
              <a:gd name="connsiteY75" fmla="*/ 228600 h 5372100"/>
              <a:gd name="connsiteX76" fmla="*/ 1343025 w 3714750"/>
              <a:gd name="connsiteY76" fmla="*/ 242888 h 5372100"/>
              <a:gd name="connsiteX77" fmla="*/ 1257300 w 3714750"/>
              <a:gd name="connsiteY77" fmla="*/ 300038 h 5372100"/>
              <a:gd name="connsiteX78" fmla="*/ 1214437 w 3714750"/>
              <a:gd name="connsiteY78" fmla="*/ 328613 h 5372100"/>
              <a:gd name="connsiteX79" fmla="*/ 1185862 w 3714750"/>
              <a:gd name="connsiteY79" fmla="*/ 371475 h 5372100"/>
              <a:gd name="connsiteX80" fmla="*/ 1143000 w 3714750"/>
              <a:gd name="connsiteY80" fmla="*/ 400050 h 5372100"/>
              <a:gd name="connsiteX81" fmla="*/ 1085850 w 3714750"/>
              <a:gd name="connsiteY81" fmla="*/ 485775 h 5372100"/>
              <a:gd name="connsiteX82" fmla="*/ 1042987 w 3714750"/>
              <a:gd name="connsiteY82" fmla="*/ 528638 h 5372100"/>
              <a:gd name="connsiteX83" fmla="*/ 985837 w 3714750"/>
              <a:gd name="connsiteY83" fmla="*/ 600075 h 5372100"/>
              <a:gd name="connsiteX84" fmla="*/ 914400 w 3714750"/>
              <a:gd name="connsiteY84" fmla="*/ 671513 h 5372100"/>
              <a:gd name="connsiteX85" fmla="*/ 828675 w 3714750"/>
              <a:gd name="connsiteY85" fmla="*/ 800100 h 5372100"/>
              <a:gd name="connsiteX86" fmla="*/ 800100 w 3714750"/>
              <a:gd name="connsiteY86" fmla="*/ 842963 h 5372100"/>
              <a:gd name="connsiteX87" fmla="*/ 771525 w 3714750"/>
              <a:gd name="connsiteY87" fmla="*/ 928688 h 5372100"/>
              <a:gd name="connsiteX88" fmla="*/ 714375 w 3714750"/>
              <a:gd name="connsiteY88" fmla="*/ 1014413 h 5372100"/>
              <a:gd name="connsiteX89" fmla="*/ 685800 w 3714750"/>
              <a:gd name="connsiteY89" fmla="*/ 1057275 h 5372100"/>
              <a:gd name="connsiteX90" fmla="*/ 600075 w 3714750"/>
              <a:gd name="connsiteY90" fmla="*/ 1314450 h 5372100"/>
              <a:gd name="connsiteX91" fmla="*/ 585787 w 3714750"/>
              <a:gd name="connsiteY91" fmla="*/ 1357313 h 5372100"/>
              <a:gd name="connsiteX92" fmla="*/ 571500 w 3714750"/>
              <a:gd name="connsiteY92" fmla="*/ 1400175 h 5372100"/>
              <a:gd name="connsiteX93" fmla="*/ 500062 w 3714750"/>
              <a:gd name="connsiteY93" fmla="*/ 1528763 h 5372100"/>
              <a:gd name="connsiteX94" fmla="*/ 457200 w 3714750"/>
              <a:gd name="connsiteY94" fmla="*/ 1557338 h 5372100"/>
              <a:gd name="connsiteX95" fmla="*/ 385762 w 3714750"/>
              <a:gd name="connsiteY95" fmla="*/ 1628775 h 5372100"/>
              <a:gd name="connsiteX96" fmla="*/ 357187 w 3714750"/>
              <a:gd name="connsiteY96" fmla="*/ 1671638 h 5372100"/>
              <a:gd name="connsiteX97" fmla="*/ 314325 w 3714750"/>
              <a:gd name="connsiteY97" fmla="*/ 1757363 h 5372100"/>
              <a:gd name="connsiteX98" fmla="*/ 271462 w 3714750"/>
              <a:gd name="connsiteY98" fmla="*/ 1843088 h 5372100"/>
              <a:gd name="connsiteX99" fmla="*/ 242887 w 3714750"/>
              <a:gd name="connsiteY99" fmla="*/ 1928813 h 5372100"/>
              <a:gd name="connsiteX100" fmla="*/ 228600 w 3714750"/>
              <a:gd name="connsiteY100" fmla="*/ 1971675 h 5372100"/>
              <a:gd name="connsiteX101" fmla="*/ 185737 w 3714750"/>
              <a:gd name="connsiteY101" fmla="*/ 2200275 h 5372100"/>
              <a:gd name="connsiteX102" fmla="*/ 157162 w 3714750"/>
              <a:gd name="connsiteY102" fmla="*/ 2286000 h 5372100"/>
              <a:gd name="connsiteX103" fmla="*/ 142875 w 3714750"/>
              <a:gd name="connsiteY103" fmla="*/ 2328863 h 5372100"/>
              <a:gd name="connsiteX104" fmla="*/ 114300 w 3714750"/>
              <a:gd name="connsiteY104" fmla="*/ 2371725 h 5372100"/>
              <a:gd name="connsiteX105" fmla="*/ 100012 w 3714750"/>
              <a:gd name="connsiteY105" fmla="*/ 2428875 h 5372100"/>
              <a:gd name="connsiteX106" fmla="*/ 71437 w 3714750"/>
              <a:gd name="connsiteY106" fmla="*/ 2514600 h 5372100"/>
              <a:gd name="connsiteX107" fmla="*/ 42862 w 3714750"/>
              <a:gd name="connsiteY107" fmla="*/ 2600325 h 5372100"/>
              <a:gd name="connsiteX108" fmla="*/ 28575 w 3714750"/>
              <a:gd name="connsiteY108" fmla="*/ 2643188 h 5372100"/>
              <a:gd name="connsiteX109" fmla="*/ 14287 w 3714750"/>
              <a:gd name="connsiteY109" fmla="*/ 2686050 h 5372100"/>
              <a:gd name="connsiteX110" fmla="*/ 0 w 3714750"/>
              <a:gd name="connsiteY110" fmla="*/ 2743200 h 5372100"/>
              <a:gd name="connsiteX111" fmla="*/ 14287 w 3714750"/>
              <a:gd name="connsiteY111" fmla="*/ 3057525 h 5372100"/>
              <a:gd name="connsiteX112" fmla="*/ 28575 w 3714750"/>
              <a:gd name="connsiteY112" fmla="*/ 3100388 h 5372100"/>
              <a:gd name="connsiteX113" fmla="*/ 71437 w 3714750"/>
              <a:gd name="connsiteY113" fmla="*/ 3143250 h 5372100"/>
              <a:gd name="connsiteX114" fmla="*/ 85725 w 3714750"/>
              <a:gd name="connsiteY114" fmla="*/ 3186113 h 5372100"/>
              <a:gd name="connsiteX115" fmla="*/ 228600 w 3714750"/>
              <a:gd name="connsiteY115" fmla="*/ 3328988 h 5372100"/>
              <a:gd name="connsiteX116" fmla="*/ 357187 w 3714750"/>
              <a:gd name="connsiteY116" fmla="*/ 3371850 h 5372100"/>
              <a:gd name="connsiteX117" fmla="*/ 400050 w 3714750"/>
              <a:gd name="connsiteY117" fmla="*/ 3386138 h 5372100"/>
              <a:gd name="connsiteX118" fmla="*/ 485775 w 3714750"/>
              <a:gd name="connsiteY118" fmla="*/ 3443288 h 5372100"/>
              <a:gd name="connsiteX119" fmla="*/ 528637 w 3714750"/>
              <a:gd name="connsiteY119" fmla="*/ 3471863 h 5372100"/>
              <a:gd name="connsiteX120" fmla="*/ 542925 w 3714750"/>
              <a:gd name="connsiteY120" fmla="*/ 3514725 h 5372100"/>
              <a:gd name="connsiteX121" fmla="*/ 571500 w 3714750"/>
              <a:gd name="connsiteY121" fmla="*/ 3557588 h 5372100"/>
              <a:gd name="connsiteX122" fmla="*/ 628650 w 3714750"/>
              <a:gd name="connsiteY122" fmla="*/ 3686175 h 5372100"/>
              <a:gd name="connsiteX123" fmla="*/ 671512 w 3714750"/>
              <a:gd name="connsiteY123" fmla="*/ 3771900 h 5372100"/>
              <a:gd name="connsiteX124" fmla="*/ 700087 w 3714750"/>
              <a:gd name="connsiteY124" fmla="*/ 3857625 h 5372100"/>
              <a:gd name="connsiteX125" fmla="*/ 714375 w 3714750"/>
              <a:gd name="connsiteY125" fmla="*/ 3900488 h 5372100"/>
              <a:gd name="connsiteX126" fmla="*/ 742950 w 3714750"/>
              <a:gd name="connsiteY126" fmla="*/ 3943350 h 5372100"/>
              <a:gd name="connsiteX127" fmla="*/ 814387 w 3714750"/>
              <a:gd name="connsiteY127" fmla="*/ 4157663 h 5372100"/>
              <a:gd name="connsiteX128" fmla="*/ 842962 w 3714750"/>
              <a:gd name="connsiteY128" fmla="*/ 4243388 h 5372100"/>
              <a:gd name="connsiteX129" fmla="*/ 857250 w 3714750"/>
              <a:gd name="connsiteY129" fmla="*/ 4286250 h 5372100"/>
              <a:gd name="connsiteX130" fmla="*/ 885825 w 3714750"/>
              <a:gd name="connsiteY130" fmla="*/ 4329113 h 5372100"/>
              <a:gd name="connsiteX131" fmla="*/ 900112 w 3714750"/>
              <a:gd name="connsiteY131" fmla="*/ 4386263 h 5372100"/>
              <a:gd name="connsiteX132" fmla="*/ 928687 w 3714750"/>
              <a:gd name="connsiteY132" fmla="*/ 4471988 h 5372100"/>
              <a:gd name="connsiteX133" fmla="*/ 971550 w 3714750"/>
              <a:gd name="connsiteY133" fmla="*/ 4600575 h 5372100"/>
              <a:gd name="connsiteX134" fmla="*/ 1000125 w 3714750"/>
              <a:gd name="connsiteY134" fmla="*/ 4686300 h 5372100"/>
              <a:gd name="connsiteX135" fmla="*/ 1014412 w 3714750"/>
              <a:gd name="connsiteY135" fmla="*/ 4729163 h 5372100"/>
              <a:gd name="connsiteX136" fmla="*/ 1100137 w 3714750"/>
              <a:gd name="connsiteY136" fmla="*/ 4857750 h 5372100"/>
              <a:gd name="connsiteX137" fmla="*/ 1157287 w 3714750"/>
              <a:gd name="connsiteY137" fmla="*/ 4943475 h 5372100"/>
              <a:gd name="connsiteX138" fmla="*/ 1185862 w 3714750"/>
              <a:gd name="connsiteY138" fmla="*/ 4986338 h 5372100"/>
              <a:gd name="connsiteX139" fmla="*/ 1228725 w 3714750"/>
              <a:gd name="connsiteY139" fmla="*/ 5014913 h 5372100"/>
              <a:gd name="connsiteX140" fmla="*/ 1243012 w 3714750"/>
              <a:gd name="connsiteY140" fmla="*/ 5057775 h 5372100"/>
              <a:gd name="connsiteX141" fmla="*/ 1285875 w 3714750"/>
              <a:gd name="connsiteY141" fmla="*/ 5086350 h 5372100"/>
              <a:gd name="connsiteX142" fmla="*/ 1371600 w 3714750"/>
              <a:gd name="connsiteY142" fmla="*/ 5157788 h 5372100"/>
              <a:gd name="connsiteX143" fmla="*/ 1485900 w 3714750"/>
              <a:gd name="connsiteY143" fmla="*/ 5257800 h 5372100"/>
              <a:gd name="connsiteX144" fmla="*/ 1528762 w 3714750"/>
              <a:gd name="connsiteY144" fmla="*/ 5286375 h 5372100"/>
              <a:gd name="connsiteX145" fmla="*/ 1571625 w 3714750"/>
              <a:gd name="connsiteY145" fmla="*/ 5300663 h 5372100"/>
              <a:gd name="connsiteX146" fmla="*/ 1700212 w 3714750"/>
              <a:gd name="connsiteY146" fmla="*/ 5357813 h 5372100"/>
              <a:gd name="connsiteX147" fmla="*/ 1857375 w 3714750"/>
              <a:gd name="connsiteY147" fmla="*/ 5372100 h 5372100"/>
              <a:gd name="connsiteX148" fmla="*/ 1971675 w 3714750"/>
              <a:gd name="connsiteY148" fmla="*/ 5357813 h 5372100"/>
              <a:gd name="connsiteX149" fmla="*/ 2028825 w 3714750"/>
              <a:gd name="connsiteY149" fmla="*/ 5286375 h 5372100"/>
              <a:gd name="connsiteX150" fmla="*/ 2071687 w 3714750"/>
              <a:gd name="connsiteY150" fmla="*/ 5272088 h 5372100"/>
              <a:gd name="connsiteX151" fmla="*/ 2100262 w 3714750"/>
              <a:gd name="connsiteY151" fmla="*/ 5186363 h 5372100"/>
              <a:gd name="connsiteX152" fmla="*/ 2128837 w 3714750"/>
              <a:gd name="connsiteY152" fmla="*/ 5114925 h 5372100"/>
              <a:gd name="connsiteX0" fmla="*/ 2128837 w 3714750"/>
              <a:gd name="connsiteY0" fmla="*/ 5105146 h 5362321"/>
              <a:gd name="connsiteX1" fmla="*/ 2071687 w 3714750"/>
              <a:gd name="connsiteY1" fmla="*/ 5005134 h 5362321"/>
              <a:gd name="connsiteX2" fmla="*/ 2028825 w 3714750"/>
              <a:gd name="connsiteY2" fmla="*/ 4919409 h 5362321"/>
              <a:gd name="connsiteX3" fmla="*/ 2014537 w 3714750"/>
              <a:gd name="connsiteY3" fmla="*/ 4833684 h 5362321"/>
              <a:gd name="connsiteX4" fmla="*/ 2043112 w 3714750"/>
              <a:gd name="connsiteY4" fmla="*/ 4562221 h 5362321"/>
              <a:gd name="connsiteX5" fmla="*/ 2071687 w 3714750"/>
              <a:gd name="connsiteY5" fmla="*/ 4476496 h 5362321"/>
              <a:gd name="connsiteX6" fmla="*/ 2085975 w 3714750"/>
              <a:gd name="connsiteY6" fmla="*/ 4433634 h 5362321"/>
              <a:gd name="connsiteX7" fmla="*/ 2185987 w 3714750"/>
              <a:gd name="connsiteY7" fmla="*/ 4305046 h 5362321"/>
              <a:gd name="connsiteX8" fmla="*/ 2257425 w 3714750"/>
              <a:gd name="connsiteY8" fmla="*/ 4219321 h 5362321"/>
              <a:gd name="connsiteX9" fmla="*/ 2300287 w 3714750"/>
              <a:gd name="connsiteY9" fmla="*/ 4190746 h 5362321"/>
              <a:gd name="connsiteX10" fmla="*/ 2386012 w 3714750"/>
              <a:gd name="connsiteY10" fmla="*/ 4105021 h 5362321"/>
              <a:gd name="connsiteX11" fmla="*/ 2557462 w 3714750"/>
              <a:gd name="connsiteY11" fmla="*/ 3990721 h 5362321"/>
              <a:gd name="connsiteX12" fmla="*/ 2643187 w 3714750"/>
              <a:gd name="connsiteY12" fmla="*/ 3933571 h 5362321"/>
              <a:gd name="connsiteX13" fmla="*/ 2686050 w 3714750"/>
              <a:gd name="connsiteY13" fmla="*/ 3890709 h 5362321"/>
              <a:gd name="connsiteX14" fmla="*/ 2771775 w 3714750"/>
              <a:gd name="connsiteY14" fmla="*/ 3833559 h 5362321"/>
              <a:gd name="connsiteX15" fmla="*/ 2843212 w 3714750"/>
              <a:gd name="connsiteY15" fmla="*/ 3776409 h 5362321"/>
              <a:gd name="connsiteX16" fmla="*/ 2928937 w 3714750"/>
              <a:gd name="connsiteY16" fmla="*/ 3719259 h 5362321"/>
              <a:gd name="connsiteX17" fmla="*/ 3000375 w 3714750"/>
              <a:gd name="connsiteY17" fmla="*/ 3647821 h 5362321"/>
              <a:gd name="connsiteX18" fmla="*/ 3043237 w 3714750"/>
              <a:gd name="connsiteY18" fmla="*/ 3604959 h 5362321"/>
              <a:gd name="connsiteX19" fmla="*/ 3128962 w 3714750"/>
              <a:gd name="connsiteY19" fmla="*/ 3547809 h 5362321"/>
              <a:gd name="connsiteX20" fmla="*/ 3171825 w 3714750"/>
              <a:gd name="connsiteY20" fmla="*/ 3519234 h 5362321"/>
              <a:gd name="connsiteX21" fmla="*/ 3214687 w 3714750"/>
              <a:gd name="connsiteY21" fmla="*/ 3476371 h 5362321"/>
              <a:gd name="connsiteX22" fmla="*/ 3271837 w 3714750"/>
              <a:gd name="connsiteY22" fmla="*/ 3390646 h 5362321"/>
              <a:gd name="connsiteX23" fmla="*/ 3357562 w 3714750"/>
              <a:gd name="connsiteY23" fmla="*/ 3319209 h 5362321"/>
              <a:gd name="connsiteX24" fmla="*/ 3414712 w 3714750"/>
              <a:gd name="connsiteY24" fmla="*/ 3247771 h 5362321"/>
              <a:gd name="connsiteX25" fmla="*/ 3514725 w 3714750"/>
              <a:gd name="connsiteY25" fmla="*/ 3133471 h 5362321"/>
              <a:gd name="connsiteX26" fmla="*/ 3529012 w 3714750"/>
              <a:gd name="connsiteY26" fmla="*/ 3090609 h 5362321"/>
              <a:gd name="connsiteX27" fmla="*/ 3557587 w 3714750"/>
              <a:gd name="connsiteY27" fmla="*/ 3047746 h 5362321"/>
              <a:gd name="connsiteX28" fmla="*/ 3571875 w 3714750"/>
              <a:gd name="connsiteY28" fmla="*/ 2990596 h 5362321"/>
              <a:gd name="connsiteX29" fmla="*/ 3600450 w 3714750"/>
              <a:gd name="connsiteY29" fmla="*/ 2904871 h 5362321"/>
              <a:gd name="connsiteX30" fmla="*/ 3614737 w 3714750"/>
              <a:gd name="connsiteY30" fmla="*/ 2862009 h 5362321"/>
              <a:gd name="connsiteX31" fmla="*/ 3643312 w 3714750"/>
              <a:gd name="connsiteY31" fmla="*/ 2819146 h 5362321"/>
              <a:gd name="connsiteX32" fmla="*/ 3671887 w 3714750"/>
              <a:gd name="connsiteY32" fmla="*/ 2733421 h 5362321"/>
              <a:gd name="connsiteX33" fmla="*/ 3686175 w 3714750"/>
              <a:gd name="connsiteY33" fmla="*/ 2619121 h 5362321"/>
              <a:gd name="connsiteX34" fmla="*/ 3700462 w 3714750"/>
              <a:gd name="connsiteY34" fmla="*/ 2576259 h 5362321"/>
              <a:gd name="connsiteX35" fmla="*/ 3714750 w 3714750"/>
              <a:gd name="connsiteY35" fmla="*/ 2504821 h 5362321"/>
              <a:gd name="connsiteX36" fmla="*/ 3686175 w 3714750"/>
              <a:gd name="connsiteY36" fmla="*/ 2261934 h 5362321"/>
              <a:gd name="connsiteX37" fmla="*/ 3657600 w 3714750"/>
              <a:gd name="connsiteY37" fmla="*/ 2219071 h 5362321"/>
              <a:gd name="connsiteX38" fmla="*/ 3614737 w 3714750"/>
              <a:gd name="connsiteY38" fmla="*/ 2204784 h 5362321"/>
              <a:gd name="connsiteX39" fmla="*/ 3586162 w 3714750"/>
              <a:gd name="connsiteY39" fmla="*/ 2161921 h 5362321"/>
              <a:gd name="connsiteX40" fmla="*/ 3543300 w 3714750"/>
              <a:gd name="connsiteY40" fmla="*/ 2147634 h 5362321"/>
              <a:gd name="connsiteX41" fmla="*/ 3500437 w 3714750"/>
              <a:gd name="connsiteY41" fmla="*/ 2119059 h 5362321"/>
              <a:gd name="connsiteX42" fmla="*/ 3457575 w 3714750"/>
              <a:gd name="connsiteY42" fmla="*/ 2104771 h 5362321"/>
              <a:gd name="connsiteX43" fmla="*/ 3414712 w 3714750"/>
              <a:gd name="connsiteY43" fmla="*/ 2076196 h 5362321"/>
              <a:gd name="connsiteX44" fmla="*/ 3328987 w 3714750"/>
              <a:gd name="connsiteY44" fmla="*/ 2047621 h 5362321"/>
              <a:gd name="connsiteX45" fmla="*/ 3243262 w 3714750"/>
              <a:gd name="connsiteY45" fmla="*/ 2019046 h 5362321"/>
              <a:gd name="connsiteX46" fmla="*/ 3114675 w 3714750"/>
              <a:gd name="connsiteY46" fmla="*/ 1976184 h 5362321"/>
              <a:gd name="connsiteX47" fmla="*/ 3071812 w 3714750"/>
              <a:gd name="connsiteY47" fmla="*/ 1961896 h 5362321"/>
              <a:gd name="connsiteX48" fmla="*/ 3028950 w 3714750"/>
              <a:gd name="connsiteY48" fmla="*/ 1947609 h 5362321"/>
              <a:gd name="connsiteX49" fmla="*/ 2986087 w 3714750"/>
              <a:gd name="connsiteY49" fmla="*/ 1919034 h 5362321"/>
              <a:gd name="connsiteX50" fmla="*/ 2900362 w 3714750"/>
              <a:gd name="connsiteY50" fmla="*/ 1890459 h 5362321"/>
              <a:gd name="connsiteX51" fmla="*/ 2814637 w 3714750"/>
              <a:gd name="connsiteY51" fmla="*/ 1861884 h 5362321"/>
              <a:gd name="connsiteX52" fmla="*/ 2771775 w 3714750"/>
              <a:gd name="connsiteY52" fmla="*/ 1847596 h 5362321"/>
              <a:gd name="connsiteX53" fmla="*/ 2728912 w 3714750"/>
              <a:gd name="connsiteY53" fmla="*/ 1833309 h 5362321"/>
              <a:gd name="connsiteX54" fmla="*/ 2643187 w 3714750"/>
              <a:gd name="connsiteY54" fmla="*/ 1761871 h 5362321"/>
              <a:gd name="connsiteX55" fmla="*/ 2614612 w 3714750"/>
              <a:gd name="connsiteY55" fmla="*/ 1676146 h 5362321"/>
              <a:gd name="connsiteX56" fmla="*/ 2586037 w 3714750"/>
              <a:gd name="connsiteY56" fmla="*/ 1633284 h 5362321"/>
              <a:gd name="connsiteX57" fmla="*/ 2543175 w 3714750"/>
              <a:gd name="connsiteY57" fmla="*/ 1276096 h 5362321"/>
              <a:gd name="connsiteX58" fmla="*/ 2528887 w 3714750"/>
              <a:gd name="connsiteY58" fmla="*/ 1190371 h 5362321"/>
              <a:gd name="connsiteX59" fmla="*/ 2500312 w 3714750"/>
              <a:gd name="connsiteY59" fmla="*/ 1047496 h 5362321"/>
              <a:gd name="connsiteX60" fmla="*/ 2486025 w 3714750"/>
              <a:gd name="connsiteY60" fmla="*/ 547434 h 5362321"/>
              <a:gd name="connsiteX61" fmla="*/ 2471737 w 3714750"/>
              <a:gd name="connsiteY61" fmla="*/ 504571 h 5362321"/>
              <a:gd name="connsiteX62" fmla="*/ 2443162 w 3714750"/>
              <a:gd name="connsiteY62" fmla="*/ 347409 h 5362321"/>
              <a:gd name="connsiteX63" fmla="*/ 2428875 w 3714750"/>
              <a:gd name="connsiteY63" fmla="*/ 304546 h 5362321"/>
              <a:gd name="connsiteX64" fmla="*/ 2400300 w 3714750"/>
              <a:gd name="connsiteY64" fmla="*/ 204534 h 5362321"/>
              <a:gd name="connsiteX65" fmla="*/ 2343150 w 3714750"/>
              <a:gd name="connsiteY65" fmla="*/ 118809 h 5362321"/>
              <a:gd name="connsiteX66" fmla="*/ 2300287 w 3714750"/>
              <a:gd name="connsiteY66" fmla="*/ 90234 h 5362321"/>
              <a:gd name="connsiteX67" fmla="*/ 2271712 w 3714750"/>
              <a:gd name="connsiteY67" fmla="*/ 47371 h 5362321"/>
              <a:gd name="connsiteX68" fmla="*/ 2185987 w 3714750"/>
              <a:gd name="connsiteY68" fmla="*/ 18796 h 5362321"/>
              <a:gd name="connsiteX69" fmla="*/ 2143125 w 3714750"/>
              <a:gd name="connsiteY69" fmla="*/ 4509 h 5362321"/>
              <a:gd name="connsiteX70" fmla="*/ 1600200 w 3714750"/>
              <a:gd name="connsiteY70" fmla="*/ 104521 h 5362321"/>
              <a:gd name="connsiteX71" fmla="*/ 1557337 w 3714750"/>
              <a:gd name="connsiteY71" fmla="*/ 133096 h 5362321"/>
              <a:gd name="connsiteX72" fmla="*/ 1514475 w 3714750"/>
              <a:gd name="connsiteY72" fmla="*/ 147384 h 5362321"/>
              <a:gd name="connsiteX73" fmla="*/ 1428750 w 3714750"/>
              <a:gd name="connsiteY73" fmla="*/ 190246 h 5362321"/>
              <a:gd name="connsiteX74" fmla="*/ 1385887 w 3714750"/>
              <a:gd name="connsiteY74" fmla="*/ 218821 h 5362321"/>
              <a:gd name="connsiteX75" fmla="*/ 1343025 w 3714750"/>
              <a:gd name="connsiteY75" fmla="*/ 233109 h 5362321"/>
              <a:gd name="connsiteX76" fmla="*/ 1257300 w 3714750"/>
              <a:gd name="connsiteY76" fmla="*/ 290259 h 5362321"/>
              <a:gd name="connsiteX77" fmla="*/ 1214437 w 3714750"/>
              <a:gd name="connsiteY77" fmla="*/ 318834 h 5362321"/>
              <a:gd name="connsiteX78" fmla="*/ 1185862 w 3714750"/>
              <a:gd name="connsiteY78" fmla="*/ 361696 h 5362321"/>
              <a:gd name="connsiteX79" fmla="*/ 1143000 w 3714750"/>
              <a:gd name="connsiteY79" fmla="*/ 390271 h 5362321"/>
              <a:gd name="connsiteX80" fmla="*/ 1085850 w 3714750"/>
              <a:gd name="connsiteY80" fmla="*/ 475996 h 5362321"/>
              <a:gd name="connsiteX81" fmla="*/ 1042987 w 3714750"/>
              <a:gd name="connsiteY81" fmla="*/ 518859 h 5362321"/>
              <a:gd name="connsiteX82" fmla="*/ 985837 w 3714750"/>
              <a:gd name="connsiteY82" fmla="*/ 590296 h 5362321"/>
              <a:gd name="connsiteX83" fmla="*/ 914400 w 3714750"/>
              <a:gd name="connsiteY83" fmla="*/ 661734 h 5362321"/>
              <a:gd name="connsiteX84" fmla="*/ 828675 w 3714750"/>
              <a:gd name="connsiteY84" fmla="*/ 790321 h 5362321"/>
              <a:gd name="connsiteX85" fmla="*/ 800100 w 3714750"/>
              <a:gd name="connsiteY85" fmla="*/ 833184 h 5362321"/>
              <a:gd name="connsiteX86" fmla="*/ 771525 w 3714750"/>
              <a:gd name="connsiteY86" fmla="*/ 918909 h 5362321"/>
              <a:gd name="connsiteX87" fmla="*/ 714375 w 3714750"/>
              <a:gd name="connsiteY87" fmla="*/ 1004634 h 5362321"/>
              <a:gd name="connsiteX88" fmla="*/ 685800 w 3714750"/>
              <a:gd name="connsiteY88" fmla="*/ 1047496 h 5362321"/>
              <a:gd name="connsiteX89" fmla="*/ 600075 w 3714750"/>
              <a:gd name="connsiteY89" fmla="*/ 1304671 h 5362321"/>
              <a:gd name="connsiteX90" fmla="*/ 585787 w 3714750"/>
              <a:gd name="connsiteY90" fmla="*/ 1347534 h 5362321"/>
              <a:gd name="connsiteX91" fmla="*/ 571500 w 3714750"/>
              <a:gd name="connsiteY91" fmla="*/ 1390396 h 5362321"/>
              <a:gd name="connsiteX92" fmla="*/ 500062 w 3714750"/>
              <a:gd name="connsiteY92" fmla="*/ 1518984 h 5362321"/>
              <a:gd name="connsiteX93" fmla="*/ 457200 w 3714750"/>
              <a:gd name="connsiteY93" fmla="*/ 1547559 h 5362321"/>
              <a:gd name="connsiteX94" fmla="*/ 385762 w 3714750"/>
              <a:gd name="connsiteY94" fmla="*/ 1618996 h 5362321"/>
              <a:gd name="connsiteX95" fmla="*/ 357187 w 3714750"/>
              <a:gd name="connsiteY95" fmla="*/ 1661859 h 5362321"/>
              <a:gd name="connsiteX96" fmla="*/ 314325 w 3714750"/>
              <a:gd name="connsiteY96" fmla="*/ 1747584 h 5362321"/>
              <a:gd name="connsiteX97" fmla="*/ 271462 w 3714750"/>
              <a:gd name="connsiteY97" fmla="*/ 1833309 h 5362321"/>
              <a:gd name="connsiteX98" fmla="*/ 242887 w 3714750"/>
              <a:gd name="connsiteY98" fmla="*/ 1919034 h 5362321"/>
              <a:gd name="connsiteX99" fmla="*/ 228600 w 3714750"/>
              <a:gd name="connsiteY99" fmla="*/ 1961896 h 5362321"/>
              <a:gd name="connsiteX100" fmla="*/ 185737 w 3714750"/>
              <a:gd name="connsiteY100" fmla="*/ 2190496 h 5362321"/>
              <a:gd name="connsiteX101" fmla="*/ 157162 w 3714750"/>
              <a:gd name="connsiteY101" fmla="*/ 2276221 h 5362321"/>
              <a:gd name="connsiteX102" fmla="*/ 142875 w 3714750"/>
              <a:gd name="connsiteY102" fmla="*/ 2319084 h 5362321"/>
              <a:gd name="connsiteX103" fmla="*/ 114300 w 3714750"/>
              <a:gd name="connsiteY103" fmla="*/ 2361946 h 5362321"/>
              <a:gd name="connsiteX104" fmla="*/ 100012 w 3714750"/>
              <a:gd name="connsiteY104" fmla="*/ 2419096 h 5362321"/>
              <a:gd name="connsiteX105" fmla="*/ 71437 w 3714750"/>
              <a:gd name="connsiteY105" fmla="*/ 2504821 h 5362321"/>
              <a:gd name="connsiteX106" fmla="*/ 42862 w 3714750"/>
              <a:gd name="connsiteY106" fmla="*/ 2590546 h 5362321"/>
              <a:gd name="connsiteX107" fmla="*/ 28575 w 3714750"/>
              <a:gd name="connsiteY107" fmla="*/ 2633409 h 5362321"/>
              <a:gd name="connsiteX108" fmla="*/ 14287 w 3714750"/>
              <a:gd name="connsiteY108" fmla="*/ 2676271 h 5362321"/>
              <a:gd name="connsiteX109" fmla="*/ 0 w 3714750"/>
              <a:gd name="connsiteY109" fmla="*/ 2733421 h 5362321"/>
              <a:gd name="connsiteX110" fmla="*/ 14287 w 3714750"/>
              <a:gd name="connsiteY110" fmla="*/ 3047746 h 5362321"/>
              <a:gd name="connsiteX111" fmla="*/ 28575 w 3714750"/>
              <a:gd name="connsiteY111" fmla="*/ 3090609 h 5362321"/>
              <a:gd name="connsiteX112" fmla="*/ 71437 w 3714750"/>
              <a:gd name="connsiteY112" fmla="*/ 3133471 h 5362321"/>
              <a:gd name="connsiteX113" fmla="*/ 85725 w 3714750"/>
              <a:gd name="connsiteY113" fmla="*/ 3176334 h 5362321"/>
              <a:gd name="connsiteX114" fmla="*/ 228600 w 3714750"/>
              <a:gd name="connsiteY114" fmla="*/ 3319209 h 5362321"/>
              <a:gd name="connsiteX115" fmla="*/ 357187 w 3714750"/>
              <a:gd name="connsiteY115" fmla="*/ 3362071 h 5362321"/>
              <a:gd name="connsiteX116" fmla="*/ 400050 w 3714750"/>
              <a:gd name="connsiteY116" fmla="*/ 3376359 h 5362321"/>
              <a:gd name="connsiteX117" fmla="*/ 485775 w 3714750"/>
              <a:gd name="connsiteY117" fmla="*/ 3433509 h 5362321"/>
              <a:gd name="connsiteX118" fmla="*/ 528637 w 3714750"/>
              <a:gd name="connsiteY118" fmla="*/ 3462084 h 5362321"/>
              <a:gd name="connsiteX119" fmla="*/ 542925 w 3714750"/>
              <a:gd name="connsiteY119" fmla="*/ 3504946 h 5362321"/>
              <a:gd name="connsiteX120" fmla="*/ 571500 w 3714750"/>
              <a:gd name="connsiteY120" fmla="*/ 3547809 h 5362321"/>
              <a:gd name="connsiteX121" fmla="*/ 628650 w 3714750"/>
              <a:gd name="connsiteY121" fmla="*/ 3676396 h 5362321"/>
              <a:gd name="connsiteX122" fmla="*/ 671512 w 3714750"/>
              <a:gd name="connsiteY122" fmla="*/ 3762121 h 5362321"/>
              <a:gd name="connsiteX123" fmla="*/ 700087 w 3714750"/>
              <a:gd name="connsiteY123" fmla="*/ 3847846 h 5362321"/>
              <a:gd name="connsiteX124" fmla="*/ 714375 w 3714750"/>
              <a:gd name="connsiteY124" fmla="*/ 3890709 h 5362321"/>
              <a:gd name="connsiteX125" fmla="*/ 742950 w 3714750"/>
              <a:gd name="connsiteY125" fmla="*/ 3933571 h 5362321"/>
              <a:gd name="connsiteX126" fmla="*/ 814387 w 3714750"/>
              <a:gd name="connsiteY126" fmla="*/ 4147884 h 5362321"/>
              <a:gd name="connsiteX127" fmla="*/ 842962 w 3714750"/>
              <a:gd name="connsiteY127" fmla="*/ 4233609 h 5362321"/>
              <a:gd name="connsiteX128" fmla="*/ 857250 w 3714750"/>
              <a:gd name="connsiteY128" fmla="*/ 4276471 h 5362321"/>
              <a:gd name="connsiteX129" fmla="*/ 885825 w 3714750"/>
              <a:gd name="connsiteY129" fmla="*/ 4319334 h 5362321"/>
              <a:gd name="connsiteX130" fmla="*/ 900112 w 3714750"/>
              <a:gd name="connsiteY130" fmla="*/ 4376484 h 5362321"/>
              <a:gd name="connsiteX131" fmla="*/ 928687 w 3714750"/>
              <a:gd name="connsiteY131" fmla="*/ 4462209 h 5362321"/>
              <a:gd name="connsiteX132" fmla="*/ 971550 w 3714750"/>
              <a:gd name="connsiteY132" fmla="*/ 4590796 h 5362321"/>
              <a:gd name="connsiteX133" fmla="*/ 1000125 w 3714750"/>
              <a:gd name="connsiteY133" fmla="*/ 4676521 h 5362321"/>
              <a:gd name="connsiteX134" fmla="*/ 1014412 w 3714750"/>
              <a:gd name="connsiteY134" fmla="*/ 4719384 h 5362321"/>
              <a:gd name="connsiteX135" fmla="*/ 1100137 w 3714750"/>
              <a:gd name="connsiteY135" fmla="*/ 4847971 h 5362321"/>
              <a:gd name="connsiteX136" fmla="*/ 1157287 w 3714750"/>
              <a:gd name="connsiteY136" fmla="*/ 4933696 h 5362321"/>
              <a:gd name="connsiteX137" fmla="*/ 1185862 w 3714750"/>
              <a:gd name="connsiteY137" fmla="*/ 4976559 h 5362321"/>
              <a:gd name="connsiteX138" fmla="*/ 1228725 w 3714750"/>
              <a:gd name="connsiteY138" fmla="*/ 5005134 h 5362321"/>
              <a:gd name="connsiteX139" fmla="*/ 1243012 w 3714750"/>
              <a:gd name="connsiteY139" fmla="*/ 5047996 h 5362321"/>
              <a:gd name="connsiteX140" fmla="*/ 1285875 w 3714750"/>
              <a:gd name="connsiteY140" fmla="*/ 5076571 h 5362321"/>
              <a:gd name="connsiteX141" fmla="*/ 1371600 w 3714750"/>
              <a:gd name="connsiteY141" fmla="*/ 5148009 h 5362321"/>
              <a:gd name="connsiteX142" fmla="*/ 1485900 w 3714750"/>
              <a:gd name="connsiteY142" fmla="*/ 5248021 h 5362321"/>
              <a:gd name="connsiteX143" fmla="*/ 1528762 w 3714750"/>
              <a:gd name="connsiteY143" fmla="*/ 5276596 h 5362321"/>
              <a:gd name="connsiteX144" fmla="*/ 1571625 w 3714750"/>
              <a:gd name="connsiteY144" fmla="*/ 5290884 h 5362321"/>
              <a:gd name="connsiteX145" fmla="*/ 1700212 w 3714750"/>
              <a:gd name="connsiteY145" fmla="*/ 5348034 h 5362321"/>
              <a:gd name="connsiteX146" fmla="*/ 1857375 w 3714750"/>
              <a:gd name="connsiteY146" fmla="*/ 5362321 h 5362321"/>
              <a:gd name="connsiteX147" fmla="*/ 1971675 w 3714750"/>
              <a:gd name="connsiteY147" fmla="*/ 5348034 h 5362321"/>
              <a:gd name="connsiteX148" fmla="*/ 2028825 w 3714750"/>
              <a:gd name="connsiteY148" fmla="*/ 5276596 h 5362321"/>
              <a:gd name="connsiteX149" fmla="*/ 2071687 w 3714750"/>
              <a:gd name="connsiteY149" fmla="*/ 5262309 h 5362321"/>
              <a:gd name="connsiteX150" fmla="*/ 2100262 w 3714750"/>
              <a:gd name="connsiteY150" fmla="*/ 5176584 h 5362321"/>
              <a:gd name="connsiteX151" fmla="*/ 2128837 w 3714750"/>
              <a:gd name="connsiteY151" fmla="*/ 5105146 h 5362321"/>
              <a:gd name="connsiteX0" fmla="*/ 2128837 w 3714750"/>
              <a:gd name="connsiteY0" fmla="*/ 5086350 h 5343525"/>
              <a:gd name="connsiteX1" fmla="*/ 2071687 w 3714750"/>
              <a:gd name="connsiteY1" fmla="*/ 4986338 h 5343525"/>
              <a:gd name="connsiteX2" fmla="*/ 2028825 w 3714750"/>
              <a:gd name="connsiteY2" fmla="*/ 4900613 h 5343525"/>
              <a:gd name="connsiteX3" fmla="*/ 2014537 w 3714750"/>
              <a:gd name="connsiteY3" fmla="*/ 4814888 h 5343525"/>
              <a:gd name="connsiteX4" fmla="*/ 2043112 w 3714750"/>
              <a:gd name="connsiteY4" fmla="*/ 4543425 h 5343525"/>
              <a:gd name="connsiteX5" fmla="*/ 2071687 w 3714750"/>
              <a:gd name="connsiteY5" fmla="*/ 4457700 h 5343525"/>
              <a:gd name="connsiteX6" fmla="*/ 2085975 w 3714750"/>
              <a:gd name="connsiteY6" fmla="*/ 4414838 h 5343525"/>
              <a:gd name="connsiteX7" fmla="*/ 2185987 w 3714750"/>
              <a:gd name="connsiteY7" fmla="*/ 4286250 h 5343525"/>
              <a:gd name="connsiteX8" fmla="*/ 2257425 w 3714750"/>
              <a:gd name="connsiteY8" fmla="*/ 4200525 h 5343525"/>
              <a:gd name="connsiteX9" fmla="*/ 2300287 w 3714750"/>
              <a:gd name="connsiteY9" fmla="*/ 4171950 h 5343525"/>
              <a:gd name="connsiteX10" fmla="*/ 2386012 w 3714750"/>
              <a:gd name="connsiteY10" fmla="*/ 4086225 h 5343525"/>
              <a:gd name="connsiteX11" fmla="*/ 2557462 w 3714750"/>
              <a:gd name="connsiteY11" fmla="*/ 3971925 h 5343525"/>
              <a:gd name="connsiteX12" fmla="*/ 2643187 w 3714750"/>
              <a:gd name="connsiteY12" fmla="*/ 3914775 h 5343525"/>
              <a:gd name="connsiteX13" fmla="*/ 2686050 w 3714750"/>
              <a:gd name="connsiteY13" fmla="*/ 3871913 h 5343525"/>
              <a:gd name="connsiteX14" fmla="*/ 2771775 w 3714750"/>
              <a:gd name="connsiteY14" fmla="*/ 3814763 h 5343525"/>
              <a:gd name="connsiteX15" fmla="*/ 2843212 w 3714750"/>
              <a:gd name="connsiteY15" fmla="*/ 3757613 h 5343525"/>
              <a:gd name="connsiteX16" fmla="*/ 2928937 w 3714750"/>
              <a:gd name="connsiteY16" fmla="*/ 3700463 h 5343525"/>
              <a:gd name="connsiteX17" fmla="*/ 3000375 w 3714750"/>
              <a:gd name="connsiteY17" fmla="*/ 3629025 h 5343525"/>
              <a:gd name="connsiteX18" fmla="*/ 3043237 w 3714750"/>
              <a:gd name="connsiteY18" fmla="*/ 3586163 h 5343525"/>
              <a:gd name="connsiteX19" fmla="*/ 3128962 w 3714750"/>
              <a:gd name="connsiteY19" fmla="*/ 3529013 h 5343525"/>
              <a:gd name="connsiteX20" fmla="*/ 3171825 w 3714750"/>
              <a:gd name="connsiteY20" fmla="*/ 3500438 h 5343525"/>
              <a:gd name="connsiteX21" fmla="*/ 3214687 w 3714750"/>
              <a:gd name="connsiteY21" fmla="*/ 3457575 h 5343525"/>
              <a:gd name="connsiteX22" fmla="*/ 3271837 w 3714750"/>
              <a:gd name="connsiteY22" fmla="*/ 3371850 h 5343525"/>
              <a:gd name="connsiteX23" fmla="*/ 3357562 w 3714750"/>
              <a:gd name="connsiteY23" fmla="*/ 3300413 h 5343525"/>
              <a:gd name="connsiteX24" fmla="*/ 3414712 w 3714750"/>
              <a:gd name="connsiteY24" fmla="*/ 3228975 h 5343525"/>
              <a:gd name="connsiteX25" fmla="*/ 3514725 w 3714750"/>
              <a:gd name="connsiteY25" fmla="*/ 3114675 h 5343525"/>
              <a:gd name="connsiteX26" fmla="*/ 3529012 w 3714750"/>
              <a:gd name="connsiteY26" fmla="*/ 3071813 h 5343525"/>
              <a:gd name="connsiteX27" fmla="*/ 3557587 w 3714750"/>
              <a:gd name="connsiteY27" fmla="*/ 3028950 h 5343525"/>
              <a:gd name="connsiteX28" fmla="*/ 3571875 w 3714750"/>
              <a:gd name="connsiteY28" fmla="*/ 2971800 h 5343525"/>
              <a:gd name="connsiteX29" fmla="*/ 3600450 w 3714750"/>
              <a:gd name="connsiteY29" fmla="*/ 2886075 h 5343525"/>
              <a:gd name="connsiteX30" fmla="*/ 3614737 w 3714750"/>
              <a:gd name="connsiteY30" fmla="*/ 2843213 h 5343525"/>
              <a:gd name="connsiteX31" fmla="*/ 3643312 w 3714750"/>
              <a:gd name="connsiteY31" fmla="*/ 2800350 h 5343525"/>
              <a:gd name="connsiteX32" fmla="*/ 3671887 w 3714750"/>
              <a:gd name="connsiteY32" fmla="*/ 2714625 h 5343525"/>
              <a:gd name="connsiteX33" fmla="*/ 3686175 w 3714750"/>
              <a:gd name="connsiteY33" fmla="*/ 2600325 h 5343525"/>
              <a:gd name="connsiteX34" fmla="*/ 3700462 w 3714750"/>
              <a:gd name="connsiteY34" fmla="*/ 2557463 h 5343525"/>
              <a:gd name="connsiteX35" fmla="*/ 3714750 w 3714750"/>
              <a:gd name="connsiteY35" fmla="*/ 2486025 h 5343525"/>
              <a:gd name="connsiteX36" fmla="*/ 3686175 w 3714750"/>
              <a:gd name="connsiteY36" fmla="*/ 2243138 h 5343525"/>
              <a:gd name="connsiteX37" fmla="*/ 3657600 w 3714750"/>
              <a:gd name="connsiteY37" fmla="*/ 2200275 h 5343525"/>
              <a:gd name="connsiteX38" fmla="*/ 3614737 w 3714750"/>
              <a:gd name="connsiteY38" fmla="*/ 2185988 h 5343525"/>
              <a:gd name="connsiteX39" fmla="*/ 3586162 w 3714750"/>
              <a:gd name="connsiteY39" fmla="*/ 2143125 h 5343525"/>
              <a:gd name="connsiteX40" fmla="*/ 3543300 w 3714750"/>
              <a:gd name="connsiteY40" fmla="*/ 2128838 h 5343525"/>
              <a:gd name="connsiteX41" fmla="*/ 3500437 w 3714750"/>
              <a:gd name="connsiteY41" fmla="*/ 2100263 h 5343525"/>
              <a:gd name="connsiteX42" fmla="*/ 3457575 w 3714750"/>
              <a:gd name="connsiteY42" fmla="*/ 2085975 h 5343525"/>
              <a:gd name="connsiteX43" fmla="*/ 3414712 w 3714750"/>
              <a:gd name="connsiteY43" fmla="*/ 2057400 h 5343525"/>
              <a:gd name="connsiteX44" fmla="*/ 3328987 w 3714750"/>
              <a:gd name="connsiteY44" fmla="*/ 2028825 h 5343525"/>
              <a:gd name="connsiteX45" fmla="*/ 3243262 w 3714750"/>
              <a:gd name="connsiteY45" fmla="*/ 2000250 h 5343525"/>
              <a:gd name="connsiteX46" fmla="*/ 3114675 w 3714750"/>
              <a:gd name="connsiteY46" fmla="*/ 1957388 h 5343525"/>
              <a:gd name="connsiteX47" fmla="*/ 3071812 w 3714750"/>
              <a:gd name="connsiteY47" fmla="*/ 1943100 h 5343525"/>
              <a:gd name="connsiteX48" fmla="*/ 3028950 w 3714750"/>
              <a:gd name="connsiteY48" fmla="*/ 1928813 h 5343525"/>
              <a:gd name="connsiteX49" fmla="*/ 2986087 w 3714750"/>
              <a:gd name="connsiteY49" fmla="*/ 1900238 h 5343525"/>
              <a:gd name="connsiteX50" fmla="*/ 2900362 w 3714750"/>
              <a:gd name="connsiteY50" fmla="*/ 1871663 h 5343525"/>
              <a:gd name="connsiteX51" fmla="*/ 2814637 w 3714750"/>
              <a:gd name="connsiteY51" fmla="*/ 1843088 h 5343525"/>
              <a:gd name="connsiteX52" fmla="*/ 2771775 w 3714750"/>
              <a:gd name="connsiteY52" fmla="*/ 1828800 h 5343525"/>
              <a:gd name="connsiteX53" fmla="*/ 2728912 w 3714750"/>
              <a:gd name="connsiteY53" fmla="*/ 1814513 h 5343525"/>
              <a:gd name="connsiteX54" fmla="*/ 2643187 w 3714750"/>
              <a:gd name="connsiteY54" fmla="*/ 1743075 h 5343525"/>
              <a:gd name="connsiteX55" fmla="*/ 2614612 w 3714750"/>
              <a:gd name="connsiteY55" fmla="*/ 1657350 h 5343525"/>
              <a:gd name="connsiteX56" fmla="*/ 2586037 w 3714750"/>
              <a:gd name="connsiteY56" fmla="*/ 1614488 h 5343525"/>
              <a:gd name="connsiteX57" fmla="*/ 2543175 w 3714750"/>
              <a:gd name="connsiteY57" fmla="*/ 1257300 h 5343525"/>
              <a:gd name="connsiteX58" fmla="*/ 2528887 w 3714750"/>
              <a:gd name="connsiteY58" fmla="*/ 1171575 h 5343525"/>
              <a:gd name="connsiteX59" fmla="*/ 2500312 w 3714750"/>
              <a:gd name="connsiteY59" fmla="*/ 1028700 h 5343525"/>
              <a:gd name="connsiteX60" fmla="*/ 2486025 w 3714750"/>
              <a:gd name="connsiteY60" fmla="*/ 528638 h 5343525"/>
              <a:gd name="connsiteX61" fmla="*/ 2471737 w 3714750"/>
              <a:gd name="connsiteY61" fmla="*/ 485775 h 5343525"/>
              <a:gd name="connsiteX62" fmla="*/ 2443162 w 3714750"/>
              <a:gd name="connsiteY62" fmla="*/ 328613 h 5343525"/>
              <a:gd name="connsiteX63" fmla="*/ 2428875 w 3714750"/>
              <a:gd name="connsiteY63" fmla="*/ 285750 h 5343525"/>
              <a:gd name="connsiteX64" fmla="*/ 2400300 w 3714750"/>
              <a:gd name="connsiteY64" fmla="*/ 185738 h 5343525"/>
              <a:gd name="connsiteX65" fmla="*/ 2343150 w 3714750"/>
              <a:gd name="connsiteY65" fmla="*/ 100013 h 5343525"/>
              <a:gd name="connsiteX66" fmla="*/ 2300287 w 3714750"/>
              <a:gd name="connsiteY66" fmla="*/ 71438 h 5343525"/>
              <a:gd name="connsiteX67" fmla="*/ 2271712 w 3714750"/>
              <a:gd name="connsiteY67" fmla="*/ 28575 h 5343525"/>
              <a:gd name="connsiteX68" fmla="*/ 2185987 w 3714750"/>
              <a:gd name="connsiteY68" fmla="*/ 0 h 5343525"/>
              <a:gd name="connsiteX69" fmla="*/ 1600200 w 3714750"/>
              <a:gd name="connsiteY69" fmla="*/ 85725 h 5343525"/>
              <a:gd name="connsiteX70" fmla="*/ 1557337 w 3714750"/>
              <a:gd name="connsiteY70" fmla="*/ 114300 h 5343525"/>
              <a:gd name="connsiteX71" fmla="*/ 1514475 w 3714750"/>
              <a:gd name="connsiteY71" fmla="*/ 128588 h 5343525"/>
              <a:gd name="connsiteX72" fmla="*/ 1428750 w 3714750"/>
              <a:gd name="connsiteY72" fmla="*/ 171450 h 5343525"/>
              <a:gd name="connsiteX73" fmla="*/ 1385887 w 3714750"/>
              <a:gd name="connsiteY73" fmla="*/ 200025 h 5343525"/>
              <a:gd name="connsiteX74" fmla="*/ 1343025 w 3714750"/>
              <a:gd name="connsiteY74" fmla="*/ 214313 h 5343525"/>
              <a:gd name="connsiteX75" fmla="*/ 1257300 w 3714750"/>
              <a:gd name="connsiteY75" fmla="*/ 271463 h 5343525"/>
              <a:gd name="connsiteX76" fmla="*/ 1214437 w 3714750"/>
              <a:gd name="connsiteY76" fmla="*/ 300038 h 5343525"/>
              <a:gd name="connsiteX77" fmla="*/ 1185862 w 3714750"/>
              <a:gd name="connsiteY77" fmla="*/ 342900 h 5343525"/>
              <a:gd name="connsiteX78" fmla="*/ 1143000 w 3714750"/>
              <a:gd name="connsiteY78" fmla="*/ 371475 h 5343525"/>
              <a:gd name="connsiteX79" fmla="*/ 1085850 w 3714750"/>
              <a:gd name="connsiteY79" fmla="*/ 457200 h 5343525"/>
              <a:gd name="connsiteX80" fmla="*/ 1042987 w 3714750"/>
              <a:gd name="connsiteY80" fmla="*/ 500063 h 5343525"/>
              <a:gd name="connsiteX81" fmla="*/ 985837 w 3714750"/>
              <a:gd name="connsiteY81" fmla="*/ 571500 h 5343525"/>
              <a:gd name="connsiteX82" fmla="*/ 914400 w 3714750"/>
              <a:gd name="connsiteY82" fmla="*/ 642938 h 5343525"/>
              <a:gd name="connsiteX83" fmla="*/ 828675 w 3714750"/>
              <a:gd name="connsiteY83" fmla="*/ 771525 h 5343525"/>
              <a:gd name="connsiteX84" fmla="*/ 800100 w 3714750"/>
              <a:gd name="connsiteY84" fmla="*/ 814388 h 5343525"/>
              <a:gd name="connsiteX85" fmla="*/ 771525 w 3714750"/>
              <a:gd name="connsiteY85" fmla="*/ 900113 h 5343525"/>
              <a:gd name="connsiteX86" fmla="*/ 714375 w 3714750"/>
              <a:gd name="connsiteY86" fmla="*/ 985838 h 5343525"/>
              <a:gd name="connsiteX87" fmla="*/ 685800 w 3714750"/>
              <a:gd name="connsiteY87" fmla="*/ 1028700 h 5343525"/>
              <a:gd name="connsiteX88" fmla="*/ 600075 w 3714750"/>
              <a:gd name="connsiteY88" fmla="*/ 1285875 h 5343525"/>
              <a:gd name="connsiteX89" fmla="*/ 585787 w 3714750"/>
              <a:gd name="connsiteY89" fmla="*/ 1328738 h 5343525"/>
              <a:gd name="connsiteX90" fmla="*/ 571500 w 3714750"/>
              <a:gd name="connsiteY90" fmla="*/ 1371600 h 5343525"/>
              <a:gd name="connsiteX91" fmla="*/ 500062 w 3714750"/>
              <a:gd name="connsiteY91" fmla="*/ 1500188 h 5343525"/>
              <a:gd name="connsiteX92" fmla="*/ 457200 w 3714750"/>
              <a:gd name="connsiteY92" fmla="*/ 1528763 h 5343525"/>
              <a:gd name="connsiteX93" fmla="*/ 385762 w 3714750"/>
              <a:gd name="connsiteY93" fmla="*/ 1600200 h 5343525"/>
              <a:gd name="connsiteX94" fmla="*/ 357187 w 3714750"/>
              <a:gd name="connsiteY94" fmla="*/ 1643063 h 5343525"/>
              <a:gd name="connsiteX95" fmla="*/ 314325 w 3714750"/>
              <a:gd name="connsiteY95" fmla="*/ 1728788 h 5343525"/>
              <a:gd name="connsiteX96" fmla="*/ 271462 w 3714750"/>
              <a:gd name="connsiteY96" fmla="*/ 1814513 h 5343525"/>
              <a:gd name="connsiteX97" fmla="*/ 242887 w 3714750"/>
              <a:gd name="connsiteY97" fmla="*/ 1900238 h 5343525"/>
              <a:gd name="connsiteX98" fmla="*/ 228600 w 3714750"/>
              <a:gd name="connsiteY98" fmla="*/ 1943100 h 5343525"/>
              <a:gd name="connsiteX99" fmla="*/ 185737 w 3714750"/>
              <a:gd name="connsiteY99" fmla="*/ 2171700 h 5343525"/>
              <a:gd name="connsiteX100" fmla="*/ 157162 w 3714750"/>
              <a:gd name="connsiteY100" fmla="*/ 2257425 h 5343525"/>
              <a:gd name="connsiteX101" fmla="*/ 142875 w 3714750"/>
              <a:gd name="connsiteY101" fmla="*/ 2300288 h 5343525"/>
              <a:gd name="connsiteX102" fmla="*/ 114300 w 3714750"/>
              <a:gd name="connsiteY102" fmla="*/ 2343150 h 5343525"/>
              <a:gd name="connsiteX103" fmla="*/ 100012 w 3714750"/>
              <a:gd name="connsiteY103" fmla="*/ 2400300 h 5343525"/>
              <a:gd name="connsiteX104" fmla="*/ 71437 w 3714750"/>
              <a:gd name="connsiteY104" fmla="*/ 2486025 h 5343525"/>
              <a:gd name="connsiteX105" fmla="*/ 42862 w 3714750"/>
              <a:gd name="connsiteY105" fmla="*/ 2571750 h 5343525"/>
              <a:gd name="connsiteX106" fmla="*/ 28575 w 3714750"/>
              <a:gd name="connsiteY106" fmla="*/ 2614613 h 5343525"/>
              <a:gd name="connsiteX107" fmla="*/ 14287 w 3714750"/>
              <a:gd name="connsiteY107" fmla="*/ 2657475 h 5343525"/>
              <a:gd name="connsiteX108" fmla="*/ 0 w 3714750"/>
              <a:gd name="connsiteY108" fmla="*/ 2714625 h 5343525"/>
              <a:gd name="connsiteX109" fmla="*/ 14287 w 3714750"/>
              <a:gd name="connsiteY109" fmla="*/ 3028950 h 5343525"/>
              <a:gd name="connsiteX110" fmla="*/ 28575 w 3714750"/>
              <a:gd name="connsiteY110" fmla="*/ 3071813 h 5343525"/>
              <a:gd name="connsiteX111" fmla="*/ 71437 w 3714750"/>
              <a:gd name="connsiteY111" fmla="*/ 3114675 h 5343525"/>
              <a:gd name="connsiteX112" fmla="*/ 85725 w 3714750"/>
              <a:gd name="connsiteY112" fmla="*/ 3157538 h 5343525"/>
              <a:gd name="connsiteX113" fmla="*/ 228600 w 3714750"/>
              <a:gd name="connsiteY113" fmla="*/ 3300413 h 5343525"/>
              <a:gd name="connsiteX114" fmla="*/ 357187 w 3714750"/>
              <a:gd name="connsiteY114" fmla="*/ 3343275 h 5343525"/>
              <a:gd name="connsiteX115" fmla="*/ 400050 w 3714750"/>
              <a:gd name="connsiteY115" fmla="*/ 3357563 h 5343525"/>
              <a:gd name="connsiteX116" fmla="*/ 485775 w 3714750"/>
              <a:gd name="connsiteY116" fmla="*/ 3414713 h 5343525"/>
              <a:gd name="connsiteX117" fmla="*/ 528637 w 3714750"/>
              <a:gd name="connsiteY117" fmla="*/ 3443288 h 5343525"/>
              <a:gd name="connsiteX118" fmla="*/ 542925 w 3714750"/>
              <a:gd name="connsiteY118" fmla="*/ 3486150 h 5343525"/>
              <a:gd name="connsiteX119" fmla="*/ 571500 w 3714750"/>
              <a:gd name="connsiteY119" fmla="*/ 3529013 h 5343525"/>
              <a:gd name="connsiteX120" fmla="*/ 628650 w 3714750"/>
              <a:gd name="connsiteY120" fmla="*/ 3657600 h 5343525"/>
              <a:gd name="connsiteX121" fmla="*/ 671512 w 3714750"/>
              <a:gd name="connsiteY121" fmla="*/ 3743325 h 5343525"/>
              <a:gd name="connsiteX122" fmla="*/ 700087 w 3714750"/>
              <a:gd name="connsiteY122" fmla="*/ 3829050 h 5343525"/>
              <a:gd name="connsiteX123" fmla="*/ 714375 w 3714750"/>
              <a:gd name="connsiteY123" fmla="*/ 3871913 h 5343525"/>
              <a:gd name="connsiteX124" fmla="*/ 742950 w 3714750"/>
              <a:gd name="connsiteY124" fmla="*/ 3914775 h 5343525"/>
              <a:gd name="connsiteX125" fmla="*/ 814387 w 3714750"/>
              <a:gd name="connsiteY125" fmla="*/ 4129088 h 5343525"/>
              <a:gd name="connsiteX126" fmla="*/ 842962 w 3714750"/>
              <a:gd name="connsiteY126" fmla="*/ 4214813 h 5343525"/>
              <a:gd name="connsiteX127" fmla="*/ 857250 w 3714750"/>
              <a:gd name="connsiteY127" fmla="*/ 4257675 h 5343525"/>
              <a:gd name="connsiteX128" fmla="*/ 885825 w 3714750"/>
              <a:gd name="connsiteY128" fmla="*/ 4300538 h 5343525"/>
              <a:gd name="connsiteX129" fmla="*/ 900112 w 3714750"/>
              <a:gd name="connsiteY129" fmla="*/ 4357688 h 5343525"/>
              <a:gd name="connsiteX130" fmla="*/ 928687 w 3714750"/>
              <a:gd name="connsiteY130" fmla="*/ 4443413 h 5343525"/>
              <a:gd name="connsiteX131" fmla="*/ 971550 w 3714750"/>
              <a:gd name="connsiteY131" fmla="*/ 4572000 h 5343525"/>
              <a:gd name="connsiteX132" fmla="*/ 1000125 w 3714750"/>
              <a:gd name="connsiteY132" fmla="*/ 4657725 h 5343525"/>
              <a:gd name="connsiteX133" fmla="*/ 1014412 w 3714750"/>
              <a:gd name="connsiteY133" fmla="*/ 4700588 h 5343525"/>
              <a:gd name="connsiteX134" fmla="*/ 1100137 w 3714750"/>
              <a:gd name="connsiteY134" fmla="*/ 4829175 h 5343525"/>
              <a:gd name="connsiteX135" fmla="*/ 1157287 w 3714750"/>
              <a:gd name="connsiteY135" fmla="*/ 4914900 h 5343525"/>
              <a:gd name="connsiteX136" fmla="*/ 1185862 w 3714750"/>
              <a:gd name="connsiteY136" fmla="*/ 4957763 h 5343525"/>
              <a:gd name="connsiteX137" fmla="*/ 1228725 w 3714750"/>
              <a:gd name="connsiteY137" fmla="*/ 4986338 h 5343525"/>
              <a:gd name="connsiteX138" fmla="*/ 1243012 w 3714750"/>
              <a:gd name="connsiteY138" fmla="*/ 5029200 h 5343525"/>
              <a:gd name="connsiteX139" fmla="*/ 1285875 w 3714750"/>
              <a:gd name="connsiteY139" fmla="*/ 5057775 h 5343525"/>
              <a:gd name="connsiteX140" fmla="*/ 1371600 w 3714750"/>
              <a:gd name="connsiteY140" fmla="*/ 5129213 h 5343525"/>
              <a:gd name="connsiteX141" fmla="*/ 1485900 w 3714750"/>
              <a:gd name="connsiteY141" fmla="*/ 5229225 h 5343525"/>
              <a:gd name="connsiteX142" fmla="*/ 1528762 w 3714750"/>
              <a:gd name="connsiteY142" fmla="*/ 5257800 h 5343525"/>
              <a:gd name="connsiteX143" fmla="*/ 1571625 w 3714750"/>
              <a:gd name="connsiteY143" fmla="*/ 5272088 h 5343525"/>
              <a:gd name="connsiteX144" fmla="*/ 1700212 w 3714750"/>
              <a:gd name="connsiteY144" fmla="*/ 5329238 h 5343525"/>
              <a:gd name="connsiteX145" fmla="*/ 1857375 w 3714750"/>
              <a:gd name="connsiteY145" fmla="*/ 5343525 h 5343525"/>
              <a:gd name="connsiteX146" fmla="*/ 1971675 w 3714750"/>
              <a:gd name="connsiteY146" fmla="*/ 5329238 h 5343525"/>
              <a:gd name="connsiteX147" fmla="*/ 2028825 w 3714750"/>
              <a:gd name="connsiteY147" fmla="*/ 5257800 h 5343525"/>
              <a:gd name="connsiteX148" fmla="*/ 2071687 w 3714750"/>
              <a:gd name="connsiteY148" fmla="*/ 5243513 h 5343525"/>
              <a:gd name="connsiteX149" fmla="*/ 2100262 w 3714750"/>
              <a:gd name="connsiteY149" fmla="*/ 5157788 h 5343525"/>
              <a:gd name="connsiteX150" fmla="*/ 2128837 w 3714750"/>
              <a:gd name="connsiteY150" fmla="*/ 5086350 h 5343525"/>
              <a:gd name="connsiteX0" fmla="*/ 2128837 w 3714750"/>
              <a:gd name="connsiteY0" fmla="*/ 5057905 h 5315080"/>
              <a:gd name="connsiteX1" fmla="*/ 2071687 w 3714750"/>
              <a:gd name="connsiteY1" fmla="*/ 4957893 h 5315080"/>
              <a:gd name="connsiteX2" fmla="*/ 2028825 w 3714750"/>
              <a:gd name="connsiteY2" fmla="*/ 4872168 h 5315080"/>
              <a:gd name="connsiteX3" fmla="*/ 2014537 w 3714750"/>
              <a:gd name="connsiteY3" fmla="*/ 4786443 h 5315080"/>
              <a:gd name="connsiteX4" fmla="*/ 2043112 w 3714750"/>
              <a:gd name="connsiteY4" fmla="*/ 4514980 h 5315080"/>
              <a:gd name="connsiteX5" fmla="*/ 2071687 w 3714750"/>
              <a:gd name="connsiteY5" fmla="*/ 4429255 h 5315080"/>
              <a:gd name="connsiteX6" fmla="*/ 2085975 w 3714750"/>
              <a:gd name="connsiteY6" fmla="*/ 4386393 h 5315080"/>
              <a:gd name="connsiteX7" fmla="*/ 2185987 w 3714750"/>
              <a:gd name="connsiteY7" fmla="*/ 4257805 h 5315080"/>
              <a:gd name="connsiteX8" fmla="*/ 2257425 w 3714750"/>
              <a:gd name="connsiteY8" fmla="*/ 4172080 h 5315080"/>
              <a:gd name="connsiteX9" fmla="*/ 2300287 w 3714750"/>
              <a:gd name="connsiteY9" fmla="*/ 4143505 h 5315080"/>
              <a:gd name="connsiteX10" fmla="*/ 2386012 w 3714750"/>
              <a:gd name="connsiteY10" fmla="*/ 4057780 h 5315080"/>
              <a:gd name="connsiteX11" fmla="*/ 2557462 w 3714750"/>
              <a:gd name="connsiteY11" fmla="*/ 3943480 h 5315080"/>
              <a:gd name="connsiteX12" fmla="*/ 2643187 w 3714750"/>
              <a:gd name="connsiteY12" fmla="*/ 3886330 h 5315080"/>
              <a:gd name="connsiteX13" fmla="*/ 2686050 w 3714750"/>
              <a:gd name="connsiteY13" fmla="*/ 3843468 h 5315080"/>
              <a:gd name="connsiteX14" fmla="*/ 2771775 w 3714750"/>
              <a:gd name="connsiteY14" fmla="*/ 3786318 h 5315080"/>
              <a:gd name="connsiteX15" fmla="*/ 2843212 w 3714750"/>
              <a:gd name="connsiteY15" fmla="*/ 3729168 h 5315080"/>
              <a:gd name="connsiteX16" fmla="*/ 2928937 w 3714750"/>
              <a:gd name="connsiteY16" fmla="*/ 3672018 h 5315080"/>
              <a:gd name="connsiteX17" fmla="*/ 3000375 w 3714750"/>
              <a:gd name="connsiteY17" fmla="*/ 3600580 h 5315080"/>
              <a:gd name="connsiteX18" fmla="*/ 3043237 w 3714750"/>
              <a:gd name="connsiteY18" fmla="*/ 3557718 h 5315080"/>
              <a:gd name="connsiteX19" fmla="*/ 3128962 w 3714750"/>
              <a:gd name="connsiteY19" fmla="*/ 3500568 h 5315080"/>
              <a:gd name="connsiteX20" fmla="*/ 3171825 w 3714750"/>
              <a:gd name="connsiteY20" fmla="*/ 3471993 h 5315080"/>
              <a:gd name="connsiteX21" fmla="*/ 3214687 w 3714750"/>
              <a:gd name="connsiteY21" fmla="*/ 3429130 h 5315080"/>
              <a:gd name="connsiteX22" fmla="*/ 3271837 w 3714750"/>
              <a:gd name="connsiteY22" fmla="*/ 3343405 h 5315080"/>
              <a:gd name="connsiteX23" fmla="*/ 3357562 w 3714750"/>
              <a:gd name="connsiteY23" fmla="*/ 3271968 h 5315080"/>
              <a:gd name="connsiteX24" fmla="*/ 3414712 w 3714750"/>
              <a:gd name="connsiteY24" fmla="*/ 3200530 h 5315080"/>
              <a:gd name="connsiteX25" fmla="*/ 3514725 w 3714750"/>
              <a:gd name="connsiteY25" fmla="*/ 3086230 h 5315080"/>
              <a:gd name="connsiteX26" fmla="*/ 3529012 w 3714750"/>
              <a:gd name="connsiteY26" fmla="*/ 3043368 h 5315080"/>
              <a:gd name="connsiteX27" fmla="*/ 3557587 w 3714750"/>
              <a:gd name="connsiteY27" fmla="*/ 3000505 h 5315080"/>
              <a:gd name="connsiteX28" fmla="*/ 3571875 w 3714750"/>
              <a:gd name="connsiteY28" fmla="*/ 2943355 h 5315080"/>
              <a:gd name="connsiteX29" fmla="*/ 3600450 w 3714750"/>
              <a:gd name="connsiteY29" fmla="*/ 2857630 h 5315080"/>
              <a:gd name="connsiteX30" fmla="*/ 3614737 w 3714750"/>
              <a:gd name="connsiteY30" fmla="*/ 2814768 h 5315080"/>
              <a:gd name="connsiteX31" fmla="*/ 3643312 w 3714750"/>
              <a:gd name="connsiteY31" fmla="*/ 2771905 h 5315080"/>
              <a:gd name="connsiteX32" fmla="*/ 3671887 w 3714750"/>
              <a:gd name="connsiteY32" fmla="*/ 2686180 h 5315080"/>
              <a:gd name="connsiteX33" fmla="*/ 3686175 w 3714750"/>
              <a:gd name="connsiteY33" fmla="*/ 2571880 h 5315080"/>
              <a:gd name="connsiteX34" fmla="*/ 3700462 w 3714750"/>
              <a:gd name="connsiteY34" fmla="*/ 2529018 h 5315080"/>
              <a:gd name="connsiteX35" fmla="*/ 3714750 w 3714750"/>
              <a:gd name="connsiteY35" fmla="*/ 2457580 h 5315080"/>
              <a:gd name="connsiteX36" fmla="*/ 3686175 w 3714750"/>
              <a:gd name="connsiteY36" fmla="*/ 2214693 h 5315080"/>
              <a:gd name="connsiteX37" fmla="*/ 3657600 w 3714750"/>
              <a:gd name="connsiteY37" fmla="*/ 2171830 h 5315080"/>
              <a:gd name="connsiteX38" fmla="*/ 3614737 w 3714750"/>
              <a:gd name="connsiteY38" fmla="*/ 2157543 h 5315080"/>
              <a:gd name="connsiteX39" fmla="*/ 3586162 w 3714750"/>
              <a:gd name="connsiteY39" fmla="*/ 2114680 h 5315080"/>
              <a:gd name="connsiteX40" fmla="*/ 3543300 w 3714750"/>
              <a:gd name="connsiteY40" fmla="*/ 2100393 h 5315080"/>
              <a:gd name="connsiteX41" fmla="*/ 3500437 w 3714750"/>
              <a:gd name="connsiteY41" fmla="*/ 2071818 h 5315080"/>
              <a:gd name="connsiteX42" fmla="*/ 3457575 w 3714750"/>
              <a:gd name="connsiteY42" fmla="*/ 2057530 h 5315080"/>
              <a:gd name="connsiteX43" fmla="*/ 3414712 w 3714750"/>
              <a:gd name="connsiteY43" fmla="*/ 2028955 h 5315080"/>
              <a:gd name="connsiteX44" fmla="*/ 3328987 w 3714750"/>
              <a:gd name="connsiteY44" fmla="*/ 2000380 h 5315080"/>
              <a:gd name="connsiteX45" fmla="*/ 3243262 w 3714750"/>
              <a:gd name="connsiteY45" fmla="*/ 1971805 h 5315080"/>
              <a:gd name="connsiteX46" fmla="*/ 3114675 w 3714750"/>
              <a:gd name="connsiteY46" fmla="*/ 1928943 h 5315080"/>
              <a:gd name="connsiteX47" fmla="*/ 3071812 w 3714750"/>
              <a:gd name="connsiteY47" fmla="*/ 1914655 h 5315080"/>
              <a:gd name="connsiteX48" fmla="*/ 3028950 w 3714750"/>
              <a:gd name="connsiteY48" fmla="*/ 1900368 h 5315080"/>
              <a:gd name="connsiteX49" fmla="*/ 2986087 w 3714750"/>
              <a:gd name="connsiteY49" fmla="*/ 1871793 h 5315080"/>
              <a:gd name="connsiteX50" fmla="*/ 2900362 w 3714750"/>
              <a:gd name="connsiteY50" fmla="*/ 1843218 h 5315080"/>
              <a:gd name="connsiteX51" fmla="*/ 2814637 w 3714750"/>
              <a:gd name="connsiteY51" fmla="*/ 1814643 h 5315080"/>
              <a:gd name="connsiteX52" fmla="*/ 2771775 w 3714750"/>
              <a:gd name="connsiteY52" fmla="*/ 1800355 h 5315080"/>
              <a:gd name="connsiteX53" fmla="*/ 2728912 w 3714750"/>
              <a:gd name="connsiteY53" fmla="*/ 1786068 h 5315080"/>
              <a:gd name="connsiteX54" fmla="*/ 2643187 w 3714750"/>
              <a:gd name="connsiteY54" fmla="*/ 1714630 h 5315080"/>
              <a:gd name="connsiteX55" fmla="*/ 2614612 w 3714750"/>
              <a:gd name="connsiteY55" fmla="*/ 1628905 h 5315080"/>
              <a:gd name="connsiteX56" fmla="*/ 2586037 w 3714750"/>
              <a:gd name="connsiteY56" fmla="*/ 1586043 h 5315080"/>
              <a:gd name="connsiteX57" fmla="*/ 2543175 w 3714750"/>
              <a:gd name="connsiteY57" fmla="*/ 1228855 h 5315080"/>
              <a:gd name="connsiteX58" fmla="*/ 2528887 w 3714750"/>
              <a:gd name="connsiteY58" fmla="*/ 1143130 h 5315080"/>
              <a:gd name="connsiteX59" fmla="*/ 2500312 w 3714750"/>
              <a:gd name="connsiteY59" fmla="*/ 1000255 h 5315080"/>
              <a:gd name="connsiteX60" fmla="*/ 2486025 w 3714750"/>
              <a:gd name="connsiteY60" fmla="*/ 500193 h 5315080"/>
              <a:gd name="connsiteX61" fmla="*/ 2471737 w 3714750"/>
              <a:gd name="connsiteY61" fmla="*/ 457330 h 5315080"/>
              <a:gd name="connsiteX62" fmla="*/ 2443162 w 3714750"/>
              <a:gd name="connsiteY62" fmla="*/ 300168 h 5315080"/>
              <a:gd name="connsiteX63" fmla="*/ 2428875 w 3714750"/>
              <a:gd name="connsiteY63" fmla="*/ 257305 h 5315080"/>
              <a:gd name="connsiteX64" fmla="*/ 2400300 w 3714750"/>
              <a:gd name="connsiteY64" fmla="*/ 157293 h 5315080"/>
              <a:gd name="connsiteX65" fmla="*/ 2343150 w 3714750"/>
              <a:gd name="connsiteY65" fmla="*/ 71568 h 5315080"/>
              <a:gd name="connsiteX66" fmla="*/ 2300287 w 3714750"/>
              <a:gd name="connsiteY66" fmla="*/ 42993 h 5315080"/>
              <a:gd name="connsiteX67" fmla="*/ 2271712 w 3714750"/>
              <a:gd name="connsiteY67" fmla="*/ 130 h 5315080"/>
              <a:gd name="connsiteX68" fmla="*/ 1600200 w 3714750"/>
              <a:gd name="connsiteY68" fmla="*/ 57280 h 5315080"/>
              <a:gd name="connsiteX69" fmla="*/ 1557337 w 3714750"/>
              <a:gd name="connsiteY69" fmla="*/ 85855 h 5315080"/>
              <a:gd name="connsiteX70" fmla="*/ 1514475 w 3714750"/>
              <a:gd name="connsiteY70" fmla="*/ 100143 h 5315080"/>
              <a:gd name="connsiteX71" fmla="*/ 1428750 w 3714750"/>
              <a:gd name="connsiteY71" fmla="*/ 143005 h 5315080"/>
              <a:gd name="connsiteX72" fmla="*/ 1385887 w 3714750"/>
              <a:gd name="connsiteY72" fmla="*/ 171580 h 5315080"/>
              <a:gd name="connsiteX73" fmla="*/ 1343025 w 3714750"/>
              <a:gd name="connsiteY73" fmla="*/ 185868 h 5315080"/>
              <a:gd name="connsiteX74" fmla="*/ 1257300 w 3714750"/>
              <a:gd name="connsiteY74" fmla="*/ 243018 h 5315080"/>
              <a:gd name="connsiteX75" fmla="*/ 1214437 w 3714750"/>
              <a:gd name="connsiteY75" fmla="*/ 271593 h 5315080"/>
              <a:gd name="connsiteX76" fmla="*/ 1185862 w 3714750"/>
              <a:gd name="connsiteY76" fmla="*/ 314455 h 5315080"/>
              <a:gd name="connsiteX77" fmla="*/ 1143000 w 3714750"/>
              <a:gd name="connsiteY77" fmla="*/ 343030 h 5315080"/>
              <a:gd name="connsiteX78" fmla="*/ 1085850 w 3714750"/>
              <a:gd name="connsiteY78" fmla="*/ 428755 h 5315080"/>
              <a:gd name="connsiteX79" fmla="*/ 1042987 w 3714750"/>
              <a:gd name="connsiteY79" fmla="*/ 471618 h 5315080"/>
              <a:gd name="connsiteX80" fmla="*/ 985837 w 3714750"/>
              <a:gd name="connsiteY80" fmla="*/ 543055 h 5315080"/>
              <a:gd name="connsiteX81" fmla="*/ 914400 w 3714750"/>
              <a:gd name="connsiteY81" fmla="*/ 614493 h 5315080"/>
              <a:gd name="connsiteX82" fmla="*/ 828675 w 3714750"/>
              <a:gd name="connsiteY82" fmla="*/ 743080 h 5315080"/>
              <a:gd name="connsiteX83" fmla="*/ 800100 w 3714750"/>
              <a:gd name="connsiteY83" fmla="*/ 785943 h 5315080"/>
              <a:gd name="connsiteX84" fmla="*/ 771525 w 3714750"/>
              <a:gd name="connsiteY84" fmla="*/ 871668 h 5315080"/>
              <a:gd name="connsiteX85" fmla="*/ 714375 w 3714750"/>
              <a:gd name="connsiteY85" fmla="*/ 957393 h 5315080"/>
              <a:gd name="connsiteX86" fmla="*/ 685800 w 3714750"/>
              <a:gd name="connsiteY86" fmla="*/ 1000255 h 5315080"/>
              <a:gd name="connsiteX87" fmla="*/ 600075 w 3714750"/>
              <a:gd name="connsiteY87" fmla="*/ 1257430 h 5315080"/>
              <a:gd name="connsiteX88" fmla="*/ 585787 w 3714750"/>
              <a:gd name="connsiteY88" fmla="*/ 1300293 h 5315080"/>
              <a:gd name="connsiteX89" fmla="*/ 571500 w 3714750"/>
              <a:gd name="connsiteY89" fmla="*/ 1343155 h 5315080"/>
              <a:gd name="connsiteX90" fmla="*/ 500062 w 3714750"/>
              <a:gd name="connsiteY90" fmla="*/ 1471743 h 5315080"/>
              <a:gd name="connsiteX91" fmla="*/ 457200 w 3714750"/>
              <a:gd name="connsiteY91" fmla="*/ 1500318 h 5315080"/>
              <a:gd name="connsiteX92" fmla="*/ 385762 w 3714750"/>
              <a:gd name="connsiteY92" fmla="*/ 1571755 h 5315080"/>
              <a:gd name="connsiteX93" fmla="*/ 357187 w 3714750"/>
              <a:gd name="connsiteY93" fmla="*/ 1614618 h 5315080"/>
              <a:gd name="connsiteX94" fmla="*/ 314325 w 3714750"/>
              <a:gd name="connsiteY94" fmla="*/ 1700343 h 5315080"/>
              <a:gd name="connsiteX95" fmla="*/ 271462 w 3714750"/>
              <a:gd name="connsiteY95" fmla="*/ 1786068 h 5315080"/>
              <a:gd name="connsiteX96" fmla="*/ 242887 w 3714750"/>
              <a:gd name="connsiteY96" fmla="*/ 1871793 h 5315080"/>
              <a:gd name="connsiteX97" fmla="*/ 228600 w 3714750"/>
              <a:gd name="connsiteY97" fmla="*/ 1914655 h 5315080"/>
              <a:gd name="connsiteX98" fmla="*/ 185737 w 3714750"/>
              <a:gd name="connsiteY98" fmla="*/ 2143255 h 5315080"/>
              <a:gd name="connsiteX99" fmla="*/ 157162 w 3714750"/>
              <a:gd name="connsiteY99" fmla="*/ 2228980 h 5315080"/>
              <a:gd name="connsiteX100" fmla="*/ 142875 w 3714750"/>
              <a:gd name="connsiteY100" fmla="*/ 2271843 h 5315080"/>
              <a:gd name="connsiteX101" fmla="*/ 114300 w 3714750"/>
              <a:gd name="connsiteY101" fmla="*/ 2314705 h 5315080"/>
              <a:gd name="connsiteX102" fmla="*/ 100012 w 3714750"/>
              <a:gd name="connsiteY102" fmla="*/ 2371855 h 5315080"/>
              <a:gd name="connsiteX103" fmla="*/ 71437 w 3714750"/>
              <a:gd name="connsiteY103" fmla="*/ 2457580 h 5315080"/>
              <a:gd name="connsiteX104" fmla="*/ 42862 w 3714750"/>
              <a:gd name="connsiteY104" fmla="*/ 2543305 h 5315080"/>
              <a:gd name="connsiteX105" fmla="*/ 28575 w 3714750"/>
              <a:gd name="connsiteY105" fmla="*/ 2586168 h 5315080"/>
              <a:gd name="connsiteX106" fmla="*/ 14287 w 3714750"/>
              <a:gd name="connsiteY106" fmla="*/ 2629030 h 5315080"/>
              <a:gd name="connsiteX107" fmla="*/ 0 w 3714750"/>
              <a:gd name="connsiteY107" fmla="*/ 2686180 h 5315080"/>
              <a:gd name="connsiteX108" fmla="*/ 14287 w 3714750"/>
              <a:gd name="connsiteY108" fmla="*/ 3000505 h 5315080"/>
              <a:gd name="connsiteX109" fmla="*/ 28575 w 3714750"/>
              <a:gd name="connsiteY109" fmla="*/ 3043368 h 5315080"/>
              <a:gd name="connsiteX110" fmla="*/ 71437 w 3714750"/>
              <a:gd name="connsiteY110" fmla="*/ 3086230 h 5315080"/>
              <a:gd name="connsiteX111" fmla="*/ 85725 w 3714750"/>
              <a:gd name="connsiteY111" fmla="*/ 3129093 h 5315080"/>
              <a:gd name="connsiteX112" fmla="*/ 228600 w 3714750"/>
              <a:gd name="connsiteY112" fmla="*/ 3271968 h 5315080"/>
              <a:gd name="connsiteX113" fmla="*/ 357187 w 3714750"/>
              <a:gd name="connsiteY113" fmla="*/ 3314830 h 5315080"/>
              <a:gd name="connsiteX114" fmla="*/ 400050 w 3714750"/>
              <a:gd name="connsiteY114" fmla="*/ 3329118 h 5315080"/>
              <a:gd name="connsiteX115" fmla="*/ 485775 w 3714750"/>
              <a:gd name="connsiteY115" fmla="*/ 3386268 h 5315080"/>
              <a:gd name="connsiteX116" fmla="*/ 528637 w 3714750"/>
              <a:gd name="connsiteY116" fmla="*/ 3414843 h 5315080"/>
              <a:gd name="connsiteX117" fmla="*/ 542925 w 3714750"/>
              <a:gd name="connsiteY117" fmla="*/ 3457705 h 5315080"/>
              <a:gd name="connsiteX118" fmla="*/ 571500 w 3714750"/>
              <a:gd name="connsiteY118" fmla="*/ 3500568 h 5315080"/>
              <a:gd name="connsiteX119" fmla="*/ 628650 w 3714750"/>
              <a:gd name="connsiteY119" fmla="*/ 3629155 h 5315080"/>
              <a:gd name="connsiteX120" fmla="*/ 671512 w 3714750"/>
              <a:gd name="connsiteY120" fmla="*/ 3714880 h 5315080"/>
              <a:gd name="connsiteX121" fmla="*/ 700087 w 3714750"/>
              <a:gd name="connsiteY121" fmla="*/ 3800605 h 5315080"/>
              <a:gd name="connsiteX122" fmla="*/ 714375 w 3714750"/>
              <a:gd name="connsiteY122" fmla="*/ 3843468 h 5315080"/>
              <a:gd name="connsiteX123" fmla="*/ 742950 w 3714750"/>
              <a:gd name="connsiteY123" fmla="*/ 3886330 h 5315080"/>
              <a:gd name="connsiteX124" fmla="*/ 814387 w 3714750"/>
              <a:gd name="connsiteY124" fmla="*/ 4100643 h 5315080"/>
              <a:gd name="connsiteX125" fmla="*/ 842962 w 3714750"/>
              <a:gd name="connsiteY125" fmla="*/ 4186368 h 5315080"/>
              <a:gd name="connsiteX126" fmla="*/ 857250 w 3714750"/>
              <a:gd name="connsiteY126" fmla="*/ 4229230 h 5315080"/>
              <a:gd name="connsiteX127" fmla="*/ 885825 w 3714750"/>
              <a:gd name="connsiteY127" fmla="*/ 4272093 h 5315080"/>
              <a:gd name="connsiteX128" fmla="*/ 900112 w 3714750"/>
              <a:gd name="connsiteY128" fmla="*/ 4329243 h 5315080"/>
              <a:gd name="connsiteX129" fmla="*/ 928687 w 3714750"/>
              <a:gd name="connsiteY129" fmla="*/ 4414968 h 5315080"/>
              <a:gd name="connsiteX130" fmla="*/ 971550 w 3714750"/>
              <a:gd name="connsiteY130" fmla="*/ 4543555 h 5315080"/>
              <a:gd name="connsiteX131" fmla="*/ 1000125 w 3714750"/>
              <a:gd name="connsiteY131" fmla="*/ 4629280 h 5315080"/>
              <a:gd name="connsiteX132" fmla="*/ 1014412 w 3714750"/>
              <a:gd name="connsiteY132" fmla="*/ 4672143 h 5315080"/>
              <a:gd name="connsiteX133" fmla="*/ 1100137 w 3714750"/>
              <a:gd name="connsiteY133" fmla="*/ 4800730 h 5315080"/>
              <a:gd name="connsiteX134" fmla="*/ 1157287 w 3714750"/>
              <a:gd name="connsiteY134" fmla="*/ 4886455 h 5315080"/>
              <a:gd name="connsiteX135" fmla="*/ 1185862 w 3714750"/>
              <a:gd name="connsiteY135" fmla="*/ 4929318 h 5315080"/>
              <a:gd name="connsiteX136" fmla="*/ 1228725 w 3714750"/>
              <a:gd name="connsiteY136" fmla="*/ 4957893 h 5315080"/>
              <a:gd name="connsiteX137" fmla="*/ 1243012 w 3714750"/>
              <a:gd name="connsiteY137" fmla="*/ 5000755 h 5315080"/>
              <a:gd name="connsiteX138" fmla="*/ 1285875 w 3714750"/>
              <a:gd name="connsiteY138" fmla="*/ 5029330 h 5315080"/>
              <a:gd name="connsiteX139" fmla="*/ 1371600 w 3714750"/>
              <a:gd name="connsiteY139" fmla="*/ 5100768 h 5315080"/>
              <a:gd name="connsiteX140" fmla="*/ 1485900 w 3714750"/>
              <a:gd name="connsiteY140" fmla="*/ 5200780 h 5315080"/>
              <a:gd name="connsiteX141" fmla="*/ 1528762 w 3714750"/>
              <a:gd name="connsiteY141" fmla="*/ 5229355 h 5315080"/>
              <a:gd name="connsiteX142" fmla="*/ 1571625 w 3714750"/>
              <a:gd name="connsiteY142" fmla="*/ 5243643 h 5315080"/>
              <a:gd name="connsiteX143" fmla="*/ 1700212 w 3714750"/>
              <a:gd name="connsiteY143" fmla="*/ 5300793 h 5315080"/>
              <a:gd name="connsiteX144" fmla="*/ 1857375 w 3714750"/>
              <a:gd name="connsiteY144" fmla="*/ 5315080 h 5315080"/>
              <a:gd name="connsiteX145" fmla="*/ 1971675 w 3714750"/>
              <a:gd name="connsiteY145" fmla="*/ 5300793 h 5315080"/>
              <a:gd name="connsiteX146" fmla="*/ 2028825 w 3714750"/>
              <a:gd name="connsiteY146" fmla="*/ 5229355 h 5315080"/>
              <a:gd name="connsiteX147" fmla="*/ 2071687 w 3714750"/>
              <a:gd name="connsiteY147" fmla="*/ 5215068 h 5315080"/>
              <a:gd name="connsiteX148" fmla="*/ 2100262 w 3714750"/>
              <a:gd name="connsiteY148" fmla="*/ 5129343 h 5315080"/>
              <a:gd name="connsiteX149" fmla="*/ 2128837 w 3714750"/>
              <a:gd name="connsiteY149" fmla="*/ 5057905 h 5315080"/>
              <a:gd name="connsiteX0" fmla="*/ 2128837 w 3714750"/>
              <a:gd name="connsiteY0" fmla="*/ 5014912 h 5272087"/>
              <a:gd name="connsiteX1" fmla="*/ 2071687 w 3714750"/>
              <a:gd name="connsiteY1" fmla="*/ 4914900 h 5272087"/>
              <a:gd name="connsiteX2" fmla="*/ 2028825 w 3714750"/>
              <a:gd name="connsiteY2" fmla="*/ 4829175 h 5272087"/>
              <a:gd name="connsiteX3" fmla="*/ 2014537 w 3714750"/>
              <a:gd name="connsiteY3" fmla="*/ 4743450 h 5272087"/>
              <a:gd name="connsiteX4" fmla="*/ 2043112 w 3714750"/>
              <a:gd name="connsiteY4" fmla="*/ 4471987 h 5272087"/>
              <a:gd name="connsiteX5" fmla="*/ 2071687 w 3714750"/>
              <a:gd name="connsiteY5" fmla="*/ 4386262 h 5272087"/>
              <a:gd name="connsiteX6" fmla="*/ 2085975 w 3714750"/>
              <a:gd name="connsiteY6" fmla="*/ 4343400 h 5272087"/>
              <a:gd name="connsiteX7" fmla="*/ 2185987 w 3714750"/>
              <a:gd name="connsiteY7" fmla="*/ 4214812 h 5272087"/>
              <a:gd name="connsiteX8" fmla="*/ 2257425 w 3714750"/>
              <a:gd name="connsiteY8" fmla="*/ 4129087 h 5272087"/>
              <a:gd name="connsiteX9" fmla="*/ 2300287 w 3714750"/>
              <a:gd name="connsiteY9" fmla="*/ 4100512 h 5272087"/>
              <a:gd name="connsiteX10" fmla="*/ 2386012 w 3714750"/>
              <a:gd name="connsiteY10" fmla="*/ 4014787 h 5272087"/>
              <a:gd name="connsiteX11" fmla="*/ 2557462 w 3714750"/>
              <a:gd name="connsiteY11" fmla="*/ 3900487 h 5272087"/>
              <a:gd name="connsiteX12" fmla="*/ 2643187 w 3714750"/>
              <a:gd name="connsiteY12" fmla="*/ 3843337 h 5272087"/>
              <a:gd name="connsiteX13" fmla="*/ 2686050 w 3714750"/>
              <a:gd name="connsiteY13" fmla="*/ 3800475 h 5272087"/>
              <a:gd name="connsiteX14" fmla="*/ 2771775 w 3714750"/>
              <a:gd name="connsiteY14" fmla="*/ 3743325 h 5272087"/>
              <a:gd name="connsiteX15" fmla="*/ 2843212 w 3714750"/>
              <a:gd name="connsiteY15" fmla="*/ 3686175 h 5272087"/>
              <a:gd name="connsiteX16" fmla="*/ 2928937 w 3714750"/>
              <a:gd name="connsiteY16" fmla="*/ 3629025 h 5272087"/>
              <a:gd name="connsiteX17" fmla="*/ 3000375 w 3714750"/>
              <a:gd name="connsiteY17" fmla="*/ 3557587 h 5272087"/>
              <a:gd name="connsiteX18" fmla="*/ 3043237 w 3714750"/>
              <a:gd name="connsiteY18" fmla="*/ 3514725 h 5272087"/>
              <a:gd name="connsiteX19" fmla="*/ 3128962 w 3714750"/>
              <a:gd name="connsiteY19" fmla="*/ 3457575 h 5272087"/>
              <a:gd name="connsiteX20" fmla="*/ 3171825 w 3714750"/>
              <a:gd name="connsiteY20" fmla="*/ 3429000 h 5272087"/>
              <a:gd name="connsiteX21" fmla="*/ 3214687 w 3714750"/>
              <a:gd name="connsiteY21" fmla="*/ 3386137 h 5272087"/>
              <a:gd name="connsiteX22" fmla="*/ 3271837 w 3714750"/>
              <a:gd name="connsiteY22" fmla="*/ 3300412 h 5272087"/>
              <a:gd name="connsiteX23" fmla="*/ 3357562 w 3714750"/>
              <a:gd name="connsiteY23" fmla="*/ 3228975 h 5272087"/>
              <a:gd name="connsiteX24" fmla="*/ 3414712 w 3714750"/>
              <a:gd name="connsiteY24" fmla="*/ 3157537 h 5272087"/>
              <a:gd name="connsiteX25" fmla="*/ 3514725 w 3714750"/>
              <a:gd name="connsiteY25" fmla="*/ 3043237 h 5272087"/>
              <a:gd name="connsiteX26" fmla="*/ 3529012 w 3714750"/>
              <a:gd name="connsiteY26" fmla="*/ 3000375 h 5272087"/>
              <a:gd name="connsiteX27" fmla="*/ 3557587 w 3714750"/>
              <a:gd name="connsiteY27" fmla="*/ 2957512 h 5272087"/>
              <a:gd name="connsiteX28" fmla="*/ 3571875 w 3714750"/>
              <a:gd name="connsiteY28" fmla="*/ 2900362 h 5272087"/>
              <a:gd name="connsiteX29" fmla="*/ 3600450 w 3714750"/>
              <a:gd name="connsiteY29" fmla="*/ 2814637 h 5272087"/>
              <a:gd name="connsiteX30" fmla="*/ 3614737 w 3714750"/>
              <a:gd name="connsiteY30" fmla="*/ 2771775 h 5272087"/>
              <a:gd name="connsiteX31" fmla="*/ 3643312 w 3714750"/>
              <a:gd name="connsiteY31" fmla="*/ 2728912 h 5272087"/>
              <a:gd name="connsiteX32" fmla="*/ 3671887 w 3714750"/>
              <a:gd name="connsiteY32" fmla="*/ 2643187 h 5272087"/>
              <a:gd name="connsiteX33" fmla="*/ 3686175 w 3714750"/>
              <a:gd name="connsiteY33" fmla="*/ 2528887 h 5272087"/>
              <a:gd name="connsiteX34" fmla="*/ 3700462 w 3714750"/>
              <a:gd name="connsiteY34" fmla="*/ 2486025 h 5272087"/>
              <a:gd name="connsiteX35" fmla="*/ 3714750 w 3714750"/>
              <a:gd name="connsiteY35" fmla="*/ 2414587 h 5272087"/>
              <a:gd name="connsiteX36" fmla="*/ 3686175 w 3714750"/>
              <a:gd name="connsiteY36" fmla="*/ 2171700 h 5272087"/>
              <a:gd name="connsiteX37" fmla="*/ 3657600 w 3714750"/>
              <a:gd name="connsiteY37" fmla="*/ 2128837 h 5272087"/>
              <a:gd name="connsiteX38" fmla="*/ 3614737 w 3714750"/>
              <a:gd name="connsiteY38" fmla="*/ 2114550 h 5272087"/>
              <a:gd name="connsiteX39" fmla="*/ 3586162 w 3714750"/>
              <a:gd name="connsiteY39" fmla="*/ 2071687 h 5272087"/>
              <a:gd name="connsiteX40" fmla="*/ 3543300 w 3714750"/>
              <a:gd name="connsiteY40" fmla="*/ 2057400 h 5272087"/>
              <a:gd name="connsiteX41" fmla="*/ 3500437 w 3714750"/>
              <a:gd name="connsiteY41" fmla="*/ 2028825 h 5272087"/>
              <a:gd name="connsiteX42" fmla="*/ 3457575 w 3714750"/>
              <a:gd name="connsiteY42" fmla="*/ 2014537 h 5272087"/>
              <a:gd name="connsiteX43" fmla="*/ 3414712 w 3714750"/>
              <a:gd name="connsiteY43" fmla="*/ 1985962 h 5272087"/>
              <a:gd name="connsiteX44" fmla="*/ 3328987 w 3714750"/>
              <a:gd name="connsiteY44" fmla="*/ 1957387 h 5272087"/>
              <a:gd name="connsiteX45" fmla="*/ 3243262 w 3714750"/>
              <a:gd name="connsiteY45" fmla="*/ 1928812 h 5272087"/>
              <a:gd name="connsiteX46" fmla="*/ 3114675 w 3714750"/>
              <a:gd name="connsiteY46" fmla="*/ 1885950 h 5272087"/>
              <a:gd name="connsiteX47" fmla="*/ 3071812 w 3714750"/>
              <a:gd name="connsiteY47" fmla="*/ 1871662 h 5272087"/>
              <a:gd name="connsiteX48" fmla="*/ 3028950 w 3714750"/>
              <a:gd name="connsiteY48" fmla="*/ 1857375 h 5272087"/>
              <a:gd name="connsiteX49" fmla="*/ 2986087 w 3714750"/>
              <a:gd name="connsiteY49" fmla="*/ 1828800 h 5272087"/>
              <a:gd name="connsiteX50" fmla="*/ 2900362 w 3714750"/>
              <a:gd name="connsiteY50" fmla="*/ 1800225 h 5272087"/>
              <a:gd name="connsiteX51" fmla="*/ 2814637 w 3714750"/>
              <a:gd name="connsiteY51" fmla="*/ 1771650 h 5272087"/>
              <a:gd name="connsiteX52" fmla="*/ 2771775 w 3714750"/>
              <a:gd name="connsiteY52" fmla="*/ 1757362 h 5272087"/>
              <a:gd name="connsiteX53" fmla="*/ 2728912 w 3714750"/>
              <a:gd name="connsiteY53" fmla="*/ 1743075 h 5272087"/>
              <a:gd name="connsiteX54" fmla="*/ 2643187 w 3714750"/>
              <a:gd name="connsiteY54" fmla="*/ 1671637 h 5272087"/>
              <a:gd name="connsiteX55" fmla="*/ 2614612 w 3714750"/>
              <a:gd name="connsiteY55" fmla="*/ 1585912 h 5272087"/>
              <a:gd name="connsiteX56" fmla="*/ 2586037 w 3714750"/>
              <a:gd name="connsiteY56" fmla="*/ 1543050 h 5272087"/>
              <a:gd name="connsiteX57" fmla="*/ 2543175 w 3714750"/>
              <a:gd name="connsiteY57" fmla="*/ 1185862 h 5272087"/>
              <a:gd name="connsiteX58" fmla="*/ 2528887 w 3714750"/>
              <a:gd name="connsiteY58" fmla="*/ 1100137 h 5272087"/>
              <a:gd name="connsiteX59" fmla="*/ 2500312 w 3714750"/>
              <a:gd name="connsiteY59" fmla="*/ 957262 h 5272087"/>
              <a:gd name="connsiteX60" fmla="*/ 2486025 w 3714750"/>
              <a:gd name="connsiteY60" fmla="*/ 457200 h 5272087"/>
              <a:gd name="connsiteX61" fmla="*/ 2471737 w 3714750"/>
              <a:gd name="connsiteY61" fmla="*/ 414337 h 5272087"/>
              <a:gd name="connsiteX62" fmla="*/ 2443162 w 3714750"/>
              <a:gd name="connsiteY62" fmla="*/ 257175 h 5272087"/>
              <a:gd name="connsiteX63" fmla="*/ 2428875 w 3714750"/>
              <a:gd name="connsiteY63" fmla="*/ 214312 h 5272087"/>
              <a:gd name="connsiteX64" fmla="*/ 2400300 w 3714750"/>
              <a:gd name="connsiteY64" fmla="*/ 114300 h 5272087"/>
              <a:gd name="connsiteX65" fmla="*/ 2343150 w 3714750"/>
              <a:gd name="connsiteY65" fmla="*/ 28575 h 5272087"/>
              <a:gd name="connsiteX66" fmla="*/ 2300287 w 3714750"/>
              <a:gd name="connsiteY66" fmla="*/ 0 h 5272087"/>
              <a:gd name="connsiteX67" fmla="*/ 1600200 w 3714750"/>
              <a:gd name="connsiteY67" fmla="*/ 14287 h 5272087"/>
              <a:gd name="connsiteX68" fmla="*/ 1557337 w 3714750"/>
              <a:gd name="connsiteY68" fmla="*/ 42862 h 5272087"/>
              <a:gd name="connsiteX69" fmla="*/ 1514475 w 3714750"/>
              <a:gd name="connsiteY69" fmla="*/ 57150 h 5272087"/>
              <a:gd name="connsiteX70" fmla="*/ 1428750 w 3714750"/>
              <a:gd name="connsiteY70" fmla="*/ 100012 h 5272087"/>
              <a:gd name="connsiteX71" fmla="*/ 1385887 w 3714750"/>
              <a:gd name="connsiteY71" fmla="*/ 128587 h 5272087"/>
              <a:gd name="connsiteX72" fmla="*/ 1343025 w 3714750"/>
              <a:gd name="connsiteY72" fmla="*/ 142875 h 5272087"/>
              <a:gd name="connsiteX73" fmla="*/ 1257300 w 3714750"/>
              <a:gd name="connsiteY73" fmla="*/ 200025 h 5272087"/>
              <a:gd name="connsiteX74" fmla="*/ 1214437 w 3714750"/>
              <a:gd name="connsiteY74" fmla="*/ 228600 h 5272087"/>
              <a:gd name="connsiteX75" fmla="*/ 1185862 w 3714750"/>
              <a:gd name="connsiteY75" fmla="*/ 271462 h 5272087"/>
              <a:gd name="connsiteX76" fmla="*/ 1143000 w 3714750"/>
              <a:gd name="connsiteY76" fmla="*/ 300037 h 5272087"/>
              <a:gd name="connsiteX77" fmla="*/ 1085850 w 3714750"/>
              <a:gd name="connsiteY77" fmla="*/ 385762 h 5272087"/>
              <a:gd name="connsiteX78" fmla="*/ 1042987 w 3714750"/>
              <a:gd name="connsiteY78" fmla="*/ 428625 h 5272087"/>
              <a:gd name="connsiteX79" fmla="*/ 985837 w 3714750"/>
              <a:gd name="connsiteY79" fmla="*/ 500062 h 5272087"/>
              <a:gd name="connsiteX80" fmla="*/ 914400 w 3714750"/>
              <a:gd name="connsiteY80" fmla="*/ 571500 h 5272087"/>
              <a:gd name="connsiteX81" fmla="*/ 828675 w 3714750"/>
              <a:gd name="connsiteY81" fmla="*/ 700087 h 5272087"/>
              <a:gd name="connsiteX82" fmla="*/ 800100 w 3714750"/>
              <a:gd name="connsiteY82" fmla="*/ 742950 h 5272087"/>
              <a:gd name="connsiteX83" fmla="*/ 771525 w 3714750"/>
              <a:gd name="connsiteY83" fmla="*/ 828675 h 5272087"/>
              <a:gd name="connsiteX84" fmla="*/ 714375 w 3714750"/>
              <a:gd name="connsiteY84" fmla="*/ 914400 h 5272087"/>
              <a:gd name="connsiteX85" fmla="*/ 685800 w 3714750"/>
              <a:gd name="connsiteY85" fmla="*/ 957262 h 5272087"/>
              <a:gd name="connsiteX86" fmla="*/ 600075 w 3714750"/>
              <a:gd name="connsiteY86" fmla="*/ 1214437 h 5272087"/>
              <a:gd name="connsiteX87" fmla="*/ 585787 w 3714750"/>
              <a:gd name="connsiteY87" fmla="*/ 1257300 h 5272087"/>
              <a:gd name="connsiteX88" fmla="*/ 571500 w 3714750"/>
              <a:gd name="connsiteY88" fmla="*/ 1300162 h 5272087"/>
              <a:gd name="connsiteX89" fmla="*/ 500062 w 3714750"/>
              <a:gd name="connsiteY89" fmla="*/ 1428750 h 5272087"/>
              <a:gd name="connsiteX90" fmla="*/ 457200 w 3714750"/>
              <a:gd name="connsiteY90" fmla="*/ 1457325 h 5272087"/>
              <a:gd name="connsiteX91" fmla="*/ 385762 w 3714750"/>
              <a:gd name="connsiteY91" fmla="*/ 1528762 h 5272087"/>
              <a:gd name="connsiteX92" fmla="*/ 357187 w 3714750"/>
              <a:gd name="connsiteY92" fmla="*/ 1571625 h 5272087"/>
              <a:gd name="connsiteX93" fmla="*/ 314325 w 3714750"/>
              <a:gd name="connsiteY93" fmla="*/ 1657350 h 5272087"/>
              <a:gd name="connsiteX94" fmla="*/ 271462 w 3714750"/>
              <a:gd name="connsiteY94" fmla="*/ 1743075 h 5272087"/>
              <a:gd name="connsiteX95" fmla="*/ 242887 w 3714750"/>
              <a:gd name="connsiteY95" fmla="*/ 1828800 h 5272087"/>
              <a:gd name="connsiteX96" fmla="*/ 228600 w 3714750"/>
              <a:gd name="connsiteY96" fmla="*/ 1871662 h 5272087"/>
              <a:gd name="connsiteX97" fmla="*/ 185737 w 3714750"/>
              <a:gd name="connsiteY97" fmla="*/ 2100262 h 5272087"/>
              <a:gd name="connsiteX98" fmla="*/ 157162 w 3714750"/>
              <a:gd name="connsiteY98" fmla="*/ 2185987 h 5272087"/>
              <a:gd name="connsiteX99" fmla="*/ 142875 w 3714750"/>
              <a:gd name="connsiteY99" fmla="*/ 2228850 h 5272087"/>
              <a:gd name="connsiteX100" fmla="*/ 114300 w 3714750"/>
              <a:gd name="connsiteY100" fmla="*/ 2271712 h 5272087"/>
              <a:gd name="connsiteX101" fmla="*/ 100012 w 3714750"/>
              <a:gd name="connsiteY101" fmla="*/ 2328862 h 5272087"/>
              <a:gd name="connsiteX102" fmla="*/ 71437 w 3714750"/>
              <a:gd name="connsiteY102" fmla="*/ 2414587 h 5272087"/>
              <a:gd name="connsiteX103" fmla="*/ 42862 w 3714750"/>
              <a:gd name="connsiteY103" fmla="*/ 2500312 h 5272087"/>
              <a:gd name="connsiteX104" fmla="*/ 28575 w 3714750"/>
              <a:gd name="connsiteY104" fmla="*/ 2543175 h 5272087"/>
              <a:gd name="connsiteX105" fmla="*/ 14287 w 3714750"/>
              <a:gd name="connsiteY105" fmla="*/ 2586037 h 5272087"/>
              <a:gd name="connsiteX106" fmla="*/ 0 w 3714750"/>
              <a:gd name="connsiteY106" fmla="*/ 2643187 h 5272087"/>
              <a:gd name="connsiteX107" fmla="*/ 14287 w 3714750"/>
              <a:gd name="connsiteY107" fmla="*/ 2957512 h 5272087"/>
              <a:gd name="connsiteX108" fmla="*/ 28575 w 3714750"/>
              <a:gd name="connsiteY108" fmla="*/ 3000375 h 5272087"/>
              <a:gd name="connsiteX109" fmla="*/ 71437 w 3714750"/>
              <a:gd name="connsiteY109" fmla="*/ 3043237 h 5272087"/>
              <a:gd name="connsiteX110" fmla="*/ 85725 w 3714750"/>
              <a:gd name="connsiteY110" fmla="*/ 3086100 h 5272087"/>
              <a:gd name="connsiteX111" fmla="*/ 228600 w 3714750"/>
              <a:gd name="connsiteY111" fmla="*/ 3228975 h 5272087"/>
              <a:gd name="connsiteX112" fmla="*/ 357187 w 3714750"/>
              <a:gd name="connsiteY112" fmla="*/ 3271837 h 5272087"/>
              <a:gd name="connsiteX113" fmla="*/ 400050 w 3714750"/>
              <a:gd name="connsiteY113" fmla="*/ 3286125 h 5272087"/>
              <a:gd name="connsiteX114" fmla="*/ 485775 w 3714750"/>
              <a:gd name="connsiteY114" fmla="*/ 3343275 h 5272087"/>
              <a:gd name="connsiteX115" fmla="*/ 528637 w 3714750"/>
              <a:gd name="connsiteY115" fmla="*/ 3371850 h 5272087"/>
              <a:gd name="connsiteX116" fmla="*/ 542925 w 3714750"/>
              <a:gd name="connsiteY116" fmla="*/ 3414712 h 5272087"/>
              <a:gd name="connsiteX117" fmla="*/ 571500 w 3714750"/>
              <a:gd name="connsiteY117" fmla="*/ 3457575 h 5272087"/>
              <a:gd name="connsiteX118" fmla="*/ 628650 w 3714750"/>
              <a:gd name="connsiteY118" fmla="*/ 3586162 h 5272087"/>
              <a:gd name="connsiteX119" fmla="*/ 671512 w 3714750"/>
              <a:gd name="connsiteY119" fmla="*/ 3671887 h 5272087"/>
              <a:gd name="connsiteX120" fmla="*/ 700087 w 3714750"/>
              <a:gd name="connsiteY120" fmla="*/ 3757612 h 5272087"/>
              <a:gd name="connsiteX121" fmla="*/ 714375 w 3714750"/>
              <a:gd name="connsiteY121" fmla="*/ 3800475 h 5272087"/>
              <a:gd name="connsiteX122" fmla="*/ 742950 w 3714750"/>
              <a:gd name="connsiteY122" fmla="*/ 3843337 h 5272087"/>
              <a:gd name="connsiteX123" fmla="*/ 814387 w 3714750"/>
              <a:gd name="connsiteY123" fmla="*/ 4057650 h 5272087"/>
              <a:gd name="connsiteX124" fmla="*/ 842962 w 3714750"/>
              <a:gd name="connsiteY124" fmla="*/ 4143375 h 5272087"/>
              <a:gd name="connsiteX125" fmla="*/ 857250 w 3714750"/>
              <a:gd name="connsiteY125" fmla="*/ 4186237 h 5272087"/>
              <a:gd name="connsiteX126" fmla="*/ 885825 w 3714750"/>
              <a:gd name="connsiteY126" fmla="*/ 4229100 h 5272087"/>
              <a:gd name="connsiteX127" fmla="*/ 900112 w 3714750"/>
              <a:gd name="connsiteY127" fmla="*/ 4286250 h 5272087"/>
              <a:gd name="connsiteX128" fmla="*/ 928687 w 3714750"/>
              <a:gd name="connsiteY128" fmla="*/ 4371975 h 5272087"/>
              <a:gd name="connsiteX129" fmla="*/ 971550 w 3714750"/>
              <a:gd name="connsiteY129" fmla="*/ 4500562 h 5272087"/>
              <a:gd name="connsiteX130" fmla="*/ 1000125 w 3714750"/>
              <a:gd name="connsiteY130" fmla="*/ 4586287 h 5272087"/>
              <a:gd name="connsiteX131" fmla="*/ 1014412 w 3714750"/>
              <a:gd name="connsiteY131" fmla="*/ 4629150 h 5272087"/>
              <a:gd name="connsiteX132" fmla="*/ 1100137 w 3714750"/>
              <a:gd name="connsiteY132" fmla="*/ 4757737 h 5272087"/>
              <a:gd name="connsiteX133" fmla="*/ 1157287 w 3714750"/>
              <a:gd name="connsiteY133" fmla="*/ 4843462 h 5272087"/>
              <a:gd name="connsiteX134" fmla="*/ 1185862 w 3714750"/>
              <a:gd name="connsiteY134" fmla="*/ 4886325 h 5272087"/>
              <a:gd name="connsiteX135" fmla="*/ 1228725 w 3714750"/>
              <a:gd name="connsiteY135" fmla="*/ 4914900 h 5272087"/>
              <a:gd name="connsiteX136" fmla="*/ 1243012 w 3714750"/>
              <a:gd name="connsiteY136" fmla="*/ 4957762 h 5272087"/>
              <a:gd name="connsiteX137" fmla="*/ 1285875 w 3714750"/>
              <a:gd name="connsiteY137" fmla="*/ 4986337 h 5272087"/>
              <a:gd name="connsiteX138" fmla="*/ 1371600 w 3714750"/>
              <a:gd name="connsiteY138" fmla="*/ 5057775 h 5272087"/>
              <a:gd name="connsiteX139" fmla="*/ 1485900 w 3714750"/>
              <a:gd name="connsiteY139" fmla="*/ 5157787 h 5272087"/>
              <a:gd name="connsiteX140" fmla="*/ 1528762 w 3714750"/>
              <a:gd name="connsiteY140" fmla="*/ 5186362 h 5272087"/>
              <a:gd name="connsiteX141" fmla="*/ 1571625 w 3714750"/>
              <a:gd name="connsiteY141" fmla="*/ 5200650 h 5272087"/>
              <a:gd name="connsiteX142" fmla="*/ 1700212 w 3714750"/>
              <a:gd name="connsiteY142" fmla="*/ 5257800 h 5272087"/>
              <a:gd name="connsiteX143" fmla="*/ 1857375 w 3714750"/>
              <a:gd name="connsiteY143" fmla="*/ 5272087 h 5272087"/>
              <a:gd name="connsiteX144" fmla="*/ 1971675 w 3714750"/>
              <a:gd name="connsiteY144" fmla="*/ 5257800 h 5272087"/>
              <a:gd name="connsiteX145" fmla="*/ 2028825 w 3714750"/>
              <a:gd name="connsiteY145" fmla="*/ 5186362 h 5272087"/>
              <a:gd name="connsiteX146" fmla="*/ 2071687 w 3714750"/>
              <a:gd name="connsiteY146" fmla="*/ 5172075 h 5272087"/>
              <a:gd name="connsiteX147" fmla="*/ 2100262 w 3714750"/>
              <a:gd name="connsiteY147" fmla="*/ 5086350 h 5272087"/>
              <a:gd name="connsiteX148" fmla="*/ 2128837 w 3714750"/>
              <a:gd name="connsiteY148" fmla="*/ 5014912 h 5272087"/>
              <a:gd name="connsiteX0" fmla="*/ 2128837 w 3714750"/>
              <a:gd name="connsiteY0" fmla="*/ 5005229 h 5262404"/>
              <a:gd name="connsiteX1" fmla="*/ 2071687 w 3714750"/>
              <a:gd name="connsiteY1" fmla="*/ 4905217 h 5262404"/>
              <a:gd name="connsiteX2" fmla="*/ 2028825 w 3714750"/>
              <a:gd name="connsiteY2" fmla="*/ 4819492 h 5262404"/>
              <a:gd name="connsiteX3" fmla="*/ 2014537 w 3714750"/>
              <a:gd name="connsiteY3" fmla="*/ 4733767 h 5262404"/>
              <a:gd name="connsiteX4" fmla="*/ 2043112 w 3714750"/>
              <a:gd name="connsiteY4" fmla="*/ 4462304 h 5262404"/>
              <a:gd name="connsiteX5" fmla="*/ 2071687 w 3714750"/>
              <a:gd name="connsiteY5" fmla="*/ 4376579 h 5262404"/>
              <a:gd name="connsiteX6" fmla="*/ 2085975 w 3714750"/>
              <a:gd name="connsiteY6" fmla="*/ 4333717 h 5262404"/>
              <a:gd name="connsiteX7" fmla="*/ 2185987 w 3714750"/>
              <a:gd name="connsiteY7" fmla="*/ 4205129 h 5262404"/>
              <a:gd name="connsiteX8" fmla="*/ 2257425 w 3714750"/>
              <a:gd name="connsiteY8" fmla="*/ 4119404 h 5262404"/>
              <a:gd name="connsiteX9" fmla="*/ 2300287 w 3714750"/>
              <a:gd name="connsiteY9" fmla="*/ 4090829 h 5262404"/>
              <a:gd name="connsiteX10" fmla="*/ 2386012 w 3714750"/>
              <a:gd name="connsiteY10" fmla="*/ 4005104 h 5262404"/>
              <a:gd name="connsiteX11" fmla="*/ 2557462 w 3714750"/>
              <a:gd name="connsiteY11" fmla="*/ 3890804 h 5262404"/>
              <a:gd name="connsiteX12" fmla="*/ 2643187 w 3714750"/>
              <a:gd name="connsiteY12" fmla="*/ 3833654 h 5262404"/>
              <a:gd name="connsiteX13" fmla="*/ 2686050 w 3714750"/>
              <a:gd name="connsiteY13" fmla="*/ 3790792 h 5262404"/>
              <a:gd name="connsiteX14" fmla="*/ 2771775 w 3714750"/>
              <a:gd name="connsiteY14" fmla="*/ 3733642 h 5262404"/>
              <a:gd name="connsiteX15" fmla="*/ 2843212 w 3714750"/>
              <a:gd name="connsiteY15" fmla="*/ 3676492 h 5262404"/>
              <a:gd name="connsiteX16" fmla="*/ 2928937 w 3714750"/>
              <a:gd name="connsiteY16" fmla="*/ 3619342 h 5262404"/>
              <a:gd name="connsiteX17" fmla="*/ 3000375 w 3714750"/>
              <a:gd name="connsiteY17" fmla="*/ 3547904 h 5262404"/>
              <a:gd name="connsiteX18" fmla="*/ 3043237 w 3714750"/>
              <a:gd name="connsiteY18" fmla="*/ 3505042 h 5262404"/>
              <a:gd name="connsiteX19" fmla="*/ 3128962 w 3714750"/>
              <a:gd name="connsiteY19" fmla="*/ 3447892 h 5262404"/>
              <a:gd name="connsiteX20" fmla="*/ 3171825 w 3714750"/>
              <a:gd name="connsiteY20" fmla="*/ 3419317 h 5262404"/>
              <a:gd name="connsiteX21" fmla="*/ 3214687 w 3714750"/>
              <a:gd name="connsiteY21" fmla="*/ 3376454 h 5262404"/>
              <a:gd name="connsiteX22" fmla="*/ 3271837 w 3714750"/>
              <a:gd name="connsiteY22" fmla="*/ 3290729 h 5262404"/>
              <a:gd name="connsiteX23" fmla="*/ 3357562 w 3714750"/>
              <a:gd name="connsiteY23" fmla="*/ 3219292 h 5262404"/>
              <a:gd name="connsiteX24" fmla="*/ 3414712 w 3714750"/>
              <a:gd name="connsiteY24" fmla="*/ 3147854 h 5262404"/>
              <a:gd name="connsiteX25" fmla="*/ 3514725 w 3714750"/>
              <a:gd name="connsiteY25" fmla="*/ 3033554 h 5262404"/>
              <a:gd name="connsiteX26" fmla="*/ 3529012 w 3714750"/>
              <a:gd name="connsiteY26" fmla="*/ 2990692 h 5262404"/>
              <a:gd name="connsiteX27" fmla="*/ 3557587 w 3714750"/>
              <a:gd name="connsiteY27" fmla="*/ 2947829 h 5262404"/>
              <a:gd name="connsiteX28" fmla="*/ 3571875 w 3714750"/>
              <a:gd name="connsiteY28" fmla="*/ 2890679 h 5262404"/>
              <a:gd name="connsiteX29" fmla="*/ 3600450 w 3714750"/>
              <a:gd name="connsiteY29" fmla="*/ 2804954 h 5262404"/>
              <a:gd name="connsiteX30" fmla="*/ 3614737 w 3714750"/>
              <a:gd name="connsiteY30" fmla="*/ 2762092 h 5262404"/>
              <a:gd name="connsiteX31" fmla="*/ 3643312 w 3714750"/>
              <a:gd name="connsiteY31" fmla="*/ 2719229 h 5262404"/>
              <a:gd name="connsiteX32" fmla="*/ 3671887 w 3714750"/>
              <a:gd name="connsiteY32" fmla="*/ 2633504 h 5262404"/>
              <a:gd name="connsiteX33" fmla="*/ 3686175 w 3714750"/>
              <a:gd name="connsiteY33" fmla="*/ 2519204 h 5262404"/>
              <a:gd name="connsiteX34" fmla="*/ 3700462 w 3714750"/>
              <a:gd name="connsiteY34" fmla="*/ 2476342 h 5262404"/>
              <a:gd name="connsiteX35" fmla="*/ 3714750 w 3714750"/>
              <a:gd name="connsiteY35" fmla="*/ 2404904 h 5262404"/>
              <a:gd name="connsiteX36" fmla="*/ 3686175 w 3714750"/>
              <a:gd name="connsiteY36" fmla="*/ 2162017 h 5262404"/>
              <a:gd name="connsiteX37" fmla="*/ 3657600 w 3714750"/>
              <a:gd name="connsiteY37" fmla="*/ 2119154 h 5262404"/>
              <a:gd name="connsiteX38" fmla="*/ 3614737 w 3714750"/>
              <a:gd name="connsiteY38" fmla="*/ 2104867 h 5262404"/>
              <a:gd name="connsiteX39" fmla="*/ 3586162 w 3714750"/>
              <a:gd name="connsiteY39" fmla="*/ 2062004 h 5262404"/>
              <a:gd name="connsiteX40" fmla="*/ 3543300 w 3714750"/>
              <a:gd name="connsiteY40" fmla="*/ 2047717 h 5262404"/>
              <a:gd name="connsiteX41" fmla="*/ 3500437 w 3714750"/>
              <a:gd name="connsiteY41" fmla="*/ 2019142 h 5262404"/>
              <a:gd name="connsiteX42" fmla="*/ 3457575 w 3714750"/>
              <a:gd name="connsiteY42" fmla="*/ 2004854 h 5262404"/>
              <a:gd name="connsiteX43" fmla="*/ 3414712 w 3714750"/>
              <a:gd name="connsiteY43" fmla="*/ 1976279 h 5262404"/>
              <a:gd name="connsiteX44" fmla="*/ 3328987 w 3714750"/>
              <a:gd name="connsiteY44" fmla="*/ 1947704 h 5262404"/>
              <a:gd name="connsiteX45" fmla="*/ 3243262 w 3714750"/>
              <a:gd name="connsiteY45" fmla="*/ 1919129 h 5262404"/>
              <a:gd name="connsiteX46" fmla="*/ 3114675 w 3714750"/>
              <a:gd name="connsiteY46" fmla="*/ 1876267 h 5262404"/>
              <a:gd name="connsiteX47" fmla="*/ 3071812 w 3714750"/>
              <a:gd name="connsiteY47" fmla="*/ 1861979 h 5262404"/>
              <a:gd name="connsiteX48" fmla="*/ 3028950 w 3714750"/>
              <a:gd name="connsiteY48" fmla="*/ 1847692 h 5262404"/>
              <a:gd name="connsiteX49" fmla="*/ 2986087 w 3714750"/>
              <a:gd name="connsiteY49" fmla="*/ 1819117 h 5262404"/>
              <a:gd name="connsiteX50" fmla="*/ 2900362 w 3714750"/>
              <a:gd name="connsiteY50" fmla="*/ 1790542 h 5262404"/>
              <a:gd name="connsiteX51" fmla="*/ 2814637 w 3714750"/>
              <a:gd name="connsiteY51" fmla="*/ 1761967 h 5262404"/>
              <a:gd name="connsiteX52" fmla="*/ 2771775 w 3714750"/>
              <a:gd name="connsiteY52" fmla="*/ 1747679 h 5262404"/>
              <a:gd name="connsiteX53" fmla="*/ 2728912 w 3714750"/>
              <a:gd name="connsiteY53" fmla="*/ 1733392 h 5262404"/>
              <a:gd name="connsiteX54" fmla="*/ 2643187 w 3714750"/>
              <a:gd name="connsiteY54" fmla="*/ 1661954 h 5262404"/>
              <a:gd name="connsiteX55" fmla="*/ 2614612 w 3714750"/>
              <a:gd name="connsiteY55" fmla="*/ 1576229 h 5262404"/>
              <a:gd name="connsiteX56" fmla="*/ 2586037 w 3714750"/>
              <a:gd name="connsiteY56" fmla="*/ 1533367 h 5262404"/>
              <a:gd name="connsiteX57" fmla="*/ 2543175 w 3714750"/>
              <a:gd name="connsiteY57" fmla="*/ 1176179 h 5262404"/>
              <a:gd name="connsiteX58" fmla="*/ 2528887 w 3714750"/>
              <a:gd name="connsiteY58" fmla="*/ 1090454 h 5262404"/>
              <a:gd name="connsiteX59" fmla="*/ 2500312 w 3714750"/>
              <a:gd name="connsiteY59" fmla="*/ 947579 h 5262404"/>
              <a:gd name="connsiteX60" fmla="*/ 2486025 w 3714750"/>
              <a:gd name="connsiteY60" fmla="*/ 447517 h 5262404"/>
              <a:gd name="connsiteX61" fmla="*/ 2471737 w 3714750"/>
              <a:gd name="connsiteY61" fmla="*/ 404654 h 5262404"/>
              <a:gd name="connsiteX62" fmla="*/ 2443162 w 3714750"/>
              <a:gd name="connsiteY62" fmla="*/ 247492 h 5262404"/>
              <a:gd name="connsiteX63" fmla="*/ 2428875 w 3714750"/>
              <a:gd name="connsiteY63" fmla="*/ 204629 h 5262404"/>
              <a:gd name="connsiteX64" fmla="*/ 2400300 w 3714750"/>
              <a:gd name="connsiteY64" fmla="*/ 104617 h 5262404"/>
              <a:gd name="connsiteX65" fmla="*/ 2343150 w 3714750"/>
              <a:gd name="connsiteY65" fmla="*/ 18892 h 5262404"/>
              <a:gd name="connsiteX66" fmla="*/ 2271749 w 3714750"/>
              <a:gd name="connsiteY66" fmla="*/ 0 h 5262404"/>
              <a:gd name="connsiteX67" fmla="*/ 1600200 w 3714750"/>
              <a:gd name="connsiteY67" fmla="*/ 4604 h 5262404"/>
              <a:gd name="connsiteX68" fmla="*/ 1557337 w 3714750"/>
              <a:gd name="connsiteY68" fmla="*/ 33179 h 5262404"/>
              <a:gd name="connsiteX69" fmla="*/ 1514475 w 3714750"/>
              <a:gd name="connsiteY69" fmla="*/ 47467 h 5262404"/>
              <a:gd name="connsiteX70" fmla="*/ 1428750 w 3714750"/>
              <a:gd name="connsiteY70" fmla="*/ 90329 h 5262404"/>
              <a:gd name="connsiteX71" fmla="*/ 1385887 w 3714750"/>
              <a:gd name="connsiteY71" fmla="*/ 118904 h 5262404"/>
              <a:gd name="connsiteX72" fmla="*/ 1343025 w 3714750"/>
              <a:gd name="connsiteY72" fmla="*/ 133192 h 5262404"/>
              <a:gd name="connsiteX73" fmla="*/ 1257300 w 3714750"/>
              <a:gd name="connsiteY73" fmla="*/ 190342 h 5262404"/>
              <a:gd name="connsiteX74" fmla="*/ 1214437 w 3714750"/>
              <a:gd name="connsiteY74" fmla="*/ 218917 h 5262404"/>
              <a:gd name="connsiteX75" fmla="*/ 1185862 w 3714750"/>
              <a:gd name="connsiteY75" fmla="*/ 261779 h 5262404"/>
              <a:gd name="connsiteX76" fmla="*/ 1143000 w 3714750"/>
              <a:gd name="connsiteY76" fmla="*/ 290354 h 5262404"/>
              <a:gd name="connsiteX77" fmla="*/ 1085850 w 3714750"/>
              <a:gd name="connsiteY77" fmla="*/ 376079 h 5262404"/>
              <a:gd name="connsiteX78" fmla="*/ 1042987 w 3714750"/>
              <a:gd name="connsiteY78" fmla="*/ 418942 h 5262404"/>
              <a:gd name="connsiteX79" fmla="*/ 985837 w 3714750"/>
              <a:gd name="connsiteY79" fmla="*/ 490379 h 5262404"/>
              <a:gd name="connsiteX80" fmla="*/ 914400 w 3714750"/>
              <a:gd name="connsiteY80" fmla="*/ 561817 h 5262404"/>
              <a:gd name="connsiteX81" fmla="*/ 828675 w 3714750"/>
              <a:gd name="connsiteY81" fmla="*/ 690404 h 5262404"/>
              <a:gd name="connsiteX82" fmla="*/ 800100 w 3714750"/>
              <a:gd name="connsiteY82" fmla="*/ 733267 h 5262404"/>
              <a:gd name="connsiteX83" fmla="*/ 771525 w 3714750"/>
              <a:gd name="connsiteY83" fmla="*/ 818992 h 5262404"/>
              <a:gd name="connsiteX84" fmla="*/ 714375 w 3714750"/>
              <a:gd name="connsiteY84" fmla="*/ 904717 h 5262404"/>
              <a:gd name="connsiteX85" fmla="*/ 685800 w 3714750"/>
              <a:gd name="connsiteY85" fmla="*/ 947579 h 5262404"/>
              <a:gd name="connsiteX86" fmla="*/ 600075 w 3714750"/>
              <a:gd name="connsiteY86" fmla="*/ 1204754 h 5262404"/>
              <a:gd name="connsiteX87" fmla="*/ 585787 w 3714750"/>
              <a:gd name="connsiteY87" fmla="*/ 1247617 h 5262404"/>
              <a:gd name="connsiteX88" fmla="*/ 571500 w 3714750"/>
              <a:gd name="connsiteY88" fmla="*/ 1290479 h 5262404"/>
              <a:gd name="connsiteX89" fmla="*/ 500062 w 3714750"/>
              <a:gd name="connsiteY89" fmla="*/ 1419067 h 5262404"/>
              <a:gd name="connsiteX90" fmla="*/ 457200 w 3714750"/>
              <a:gd name="connsiteY90" fmla="*/ 1447642 h 5262404"/>
              <a:gd name="connsiteX91" fmla="*/ 385762 w 3714750"/>
              <a:gd name="connsiteY91" fmla="*/ 1519079 h 5262404"/>
              <a:gd name="connsiteX92" fmla="*/ 357187 w 3714750"/>
              <a:gd name="connsiteY92" fmla="*/ 1561942 h 5262404"/>
              <a:gd name="connsiteX93" fmla="*/ 314325 w 3714750"/>
              <a:gd name="connsiteY93" fmla="*/ 1647667 h 5262404"/>
              <a:gd name="connsiteX94" fmla="*/ 271462 w 3714750"/>
              <a:gd name="connsiteY94" fmla="*/ 1733392 h 5262404"/>
              <a:gd name="connsiteX95" fmla="*/ 242887 w 3714750"/>
              <a:gd name="connsiteY95" fmla="*/ 1819117 h 5262404"/>
              <a:gd name="connsiteX96" fmla="*/ 228600 w 3714750"/>
              <a:gd name="connsiteY96" fmla="*/ 1861979 h 5262404"/>
              <a:gd name="connsiteX97" fmla="*/ 185737 w 3714750"/>
              <a:gd name="connsiteY97" fmla="*/ 2090579 h 5262404"/>
              <a:gd name="connsiteX98" fmla="*/ 157162 w 3714750"/>
              <a:gd name="connsiteY98" fmla="*/ 2176304 h 5262404"/>
              <a:gd name="connsiteX99" fmla="*/ 142875 w 3714750"/>
              <a:gd name="connsiteY99" fmla="*/ 2219167 h 5262404"/>
              <a:gd name="connsiteX100" fmla="*/ 114300 w 3714750"/>
              <a:gd name="connsiteY100" fmla="*/ 2262029 h 5262404"/>
              <a:gd name="connsiteX101" fmla="*/ 100012 w 3714750"/>
              <a:gd name="connsiteY101" fmla="*/ 2319179 h 5262404"/>
              <a:gd name="connsiteX102" fmla="*/ 71437 w 3714750"/>
              <a:gd name="connsiteY102" fmla="*/ 2404904 h 5262404"/>
              <a:gd name="connsiteX103" fmla="*/ 42862 w 3714750"/>
              <a:gd name="connsiteY103" fmla="*/ 2490629 h 5262404"/>
              <a:gd name="connsiteX104" fmla="*/ 28575 w 3714750"/>
              <a:gd name="connsiteY104" fmla="*/ 2533492 h 5262404"/>
              <a:gd name="connsiteX105" fmla="*/ 14287 w 3714750"/>
              <a:gd name="connsiteY105" fmla="*/ 2576354 h 5262404"/>
              <a:gd name="connsiteX106" fmla="*/ 0 w 3714750"/>
              <a:gd name="connsiteY106" fmla="*/ 2633504 h 5262404"/>
              <a:gd name="connsiteX107" fmla="*/ 14287 w 3714750"/>
              <a:gd name="connsiteY107" fmla="*/ 2947829 h 5262404"/>
              <a:gd name="connsiteX108" fmla="*/ 28575 w 3714750"/>
              <a:gd name="connsiteY108" fmla="*/ 2990692 h 5262404"/>
              <a:gd name="connsiteX109" fmla="*/ 71437 w 3714750"/>
              <a:gd name="connsiteY109" fmla="*/ 3033554 h 5262404"/>
              <a:gd name="connsiteX110" fmla="*/ 85725 w 3714750"/>
              <a:gd name="connsiteY110" fmla="*/ 3076417 h 5262404"/>
              <a:gd name="connsiteX111" fmla="*/ 228600 w 3714750"/>
              <a:gd name="connsiteY111" fmla="*/ 3219292 h 5262404"/>
              <a:gd name="connsiteX112" fmla="*/ 357187 w 3714750"/>
              <a:gd name="connsiteY112" fmla="*/ 3262154 h 5262404"/>
              <a:gd name="connsiteX113" fmla="*/ 400050 w 3714750"/>
              <a:gd name="connsiteY113" fmla="*/ 3276442 h 5262404"/>
              <a:gd name="connsiteX114" fmla="*/ 485775 w 3714750"/>
              <a:gd name="connsiteY114" fmla="*/ 3333592 h 5262404"/>
              <a:gd name="connsiteX115" fmla="*/ 528637 w 3714750"/>
              <a:gd name="connsiteY115" fmla="*/ 3362167 h 5262404"/>
              <a:gd name="connsiteX116" fmla="*/ 542925 w 3714750"/>
              <a:gd name="connsiteY116" fmla="*/ 3405029 h 5262404"/>
              <a:gd name="connsiteX117" fmla="*/ 571500 w 3714750"/>
              <a:gd name="connsiteY117" fmla="*/ 3447892 h 5262404"/>
              <a:gd name="connsiteX118" fmla="*/ 628650 w 3714750"/>
              <a:gd name="connsiteY118" fmla="*/ 3576479 h 5262404"/>
              <a:gd name="connsiteX119" fmla="*/ 671512 w 3714750"/>
              <a:gd name="connsiteY119" fmla="*/ 3662204 h 5262404"/>
              <a:gd name="connsiteX120" fmla="*/ 700087 w 3714750"/>
              <a:gd name="connsiteY120" fmla="*/ 3747929 h 5262404"/>
              <a:gd name="connsiteX121" fmla="*/ 714375 w 3714750"/>
              <a:gd name="connsiteY121" fmla="*/ 3790792 h 5262404"/>
              <a:gd name="connsiteX122" fmla="*/ 742950 w 3714750"/>
              <a:gd name="connsiteY122" fmla="*/ 3833654 h 5262404"/>
              <a:gd name="connsiteX123" fmla="*/ 814387 w 3714750"/>
              <a:gd name="connsiteY123" fmla="*/ 4047967 h 5262404"/>
              <a:gd name="connsiteX124" fmla="*/ 842962 w 3714750"/>
              <a:gd name="connsiteY124" fmla="*/ 4133692 h 5262404"/>
              <a:gd name="connsiteX125" fmla="*/ 857250 w 3714750"/>
              <a:gd name="connsiteY125" fmla="*/ 4176554 h 5262404"/>
              <a:gd name="connsiteX126" fmla="*/ 885825 w 3714750"/>
              <a:gd name="connsiteY126" fmla="*/ 4219417 h 5262404"/>
              <a:gd name="connsiteX127" fmla="*/ 900112 w 3714750"/>
              <a:gd name="connsiteY127" fmla="*/ 4276567 h 5262404"/>
              <a:gd name="connsiteX128" fmla="*/ 928687 w 3714750"/>
              <a:gd name="connsiteY128" fmla="*/ 4362292 h 5262404"/>
              <a:gd name="connsiteX129" fmla="*/ 971550 w 3714750"/>
              <a:gd name="connsiteY129" fmla="*/ 4490879 h 5262404"/>
              <a:gd name="connsiteX130" fmla="*/ 1000125 w 3714750"/>
              <a:gd name="connsiteY130" fmla="*/ 4576604 h 5262404"/>
              <a:gd name="connsiteX131" fmla="*/ 1014412 w 3714750"/>
              <a:gd name="connsiteY131" fmla="*/ 4619467 h 5262404"/>
              <a:gd name="connsiteX132" fmla="*/ 1100137 w 3714750"/>
              <a:gd name="connsiteY132" fmla="*/ 4748054 h 5262404"/>
              <a:gd name="connsiteX133" fmla="*/ 1157287 w 3714750"/>
              <a:gd name="connsiteY133" fmla="*/ 4833779 h 5262404"/>
              <a:gd name="connsiteX134" fmla="*/ 1185862 w 3714750"/>
              <a:gd name="connsiteY134" fmla="*/ 4876642 h 5262404"/>
              <a:gd name="connsiteX135" fmla="*/ 1228725 w 3714750"/>
              <a:gd name="connsiteY135" fmla="*/ 4905217 h 5262404"/>
              <a:gd name="connsiteX136" fmla="*/ 1243012 w 3714750"/>
              <a:gd name="connsiteY136" fmla="*/ 4948079 h 5262404"/>
              <a:gd name="connsiteX137" fmla="*/ 1285875 w 3714750"/>
              <a:gd name="connsiteY137" fmla="*/ 4976654 h 5262404"/>
              <a:gd name="connsiteX138" fmla="*/ 1371600 w 3714750"/>
              <a:gd name="connsiteY138" fmla="*/ 5048092 h 5262404"/>
              <a:gd name="connsiteX139" fmla="*/ 1485900 w 3714750"/>
              <a:gd name="connsiteY139" fmla="*/ 5148104 h 5262404"/>
              <a:gd name="connsiteX140" fmla="*/ 1528762 w 3714750"/>
              <a:gd name="connsiteY140" fmla="*/ 5176679 h 5262404"/>
              <a:gd name="connsiteX141" fmla="*/ 1571625 w 3714750"/>
              <a:gd name="connsiteY141" fmla="*/ 5190967 h 5262404"/>
              <a:gd name="connsiteX142" fmla="*/ 1700212 w 3714750"/>
              <a:gd name="connsiteY142" fmla="*/ 5248117 h 5262404"/>
              <a:gd name="connsiteX143" fmla="*/ 1857375 w 3714750"/>
              <a:gd name="connsiteY143" fmla="*/ 5262404 h 5262404"/>
              <a:gd name="connsiteX144" fmla="*/ 1971675 w 3714750"/>
              <a:gd name="connsiteY144" fmla="*/ 5248117 h 5262404"/>
              <a:gd name="connsiteX145" fmla="*/ 2028825 w 3714750"/>
              <a:gd name="connsiteY145" fmla="*/ 5176679 h 5262404"/>
              <a:gd name="connsiteX146" fmla="*/ 2071687 w 3714750"/>
              <a:gd name="connsiteY146" fmla="*/ 5162392 h 5262404"/>
              <a:gd name="connsiteX147" fmla="*/ 2100262 w 3714750"/>
              <a:gd name="connsiteY147" fmla="*/ 5076667 h 5262404"/>
              <a:gd name="connsiteX148" fmla="*/ 2128837 w 3714750"/>
              <a:gd name="connsiteY148" fmla="*/ 5005229 h 52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714750" h="5262404">
                <a:moveTo>
                  <a:pt x="2128837" y="5005229"/>
                </a:moveTo>
                <a:cubicBezTo>
                  <a:pt x="2109787" y="4971892"/>
                  <a:pt x="2088858" y="4939560"/>
                  <a:pt x="2071687" y="4905217"/>
                </a:cubicBezTo>
                <a:cubicBezTo>
                  <a:pt x="2012534" y="4786910"/>
                  <a:pt x="2110718" y="4942329"/>
                  <a:pt x="2028825" y="4819492"/>
                </a:cubicBezTo>
                <a:cubicBezTo>
                  <a:pt x="2024062" y="4790917"/>
                  <a:pt x="2014537" y="4762736"/>
                  <a:pt x="2014537" y="4733767"/>
                </a:cubicBezTo>
                <a:cubicBezTo>
                  <a:pt x="2014537" y="4668812"/>
                  <a:pt x="2021535" y="4541419"/>
                  <a:pt x="2043112" y="4462304"/>
                </a:cubicBezTo>
                <a:cubicBezTo>
                  <a:pt x="2051037" y="4433245"/>
                  <a:pt x="2062162" y="4405154"/>
                  <a:pt x="2071687" y="4376579"/>
                </a:cubicBezTo>
                <a:cubicBezTo>
                  <a:pt x="2076450" y="4362292"/>
                  <a:pt x="2077621" y="4346248"/>
                  <a:pt x="2085975" y="4333717"/>
                </a:cubicBezTo>
                <a:cubicBezTo>
                  <a:pt x="2230413" y="4117059"/>
                  <a:pt x="2074079" y="4339419"/>
                  <a:pt x="2185987" y="4205129"/>
                </a:cubicBezTo>
                <a:cubicBezTo>
                  <a:pt x="2237071" y="4143828"/>
                  <a:pt x="2189123" y="4176323"/>
                  <a:pt x="2257425" y="4119404"/>
                </a:cubicBezTo>
                <a:cubicBezTo>
                  <a:pt x="2270616" y="4108411"/>
                  <a:pt x="2287453" y="4102237"/>
                  <a:pt x="2300287" y="4090829"/>
                </a:cubicBezTo>
                <a:cubicBezTo>
                  <a:pt x="2330491" y="4063981"/>
                  <a:pt x="2352388" y="4027520"/>
                  <a:pt x="2386012" y="4005104"/>
                </a:cubicBezTo>
                <a:lnTo>
                  <a:pt x="2557462" y="3890804"/>
                </a:lnTo>
                <a:lnTo>
                  <a:pt x="2643187" y="3833654"/>
                </a:lnTo>
                <a:cubicBezTo>
                  <a:pt x="2657475" y="3819367"/>
                  <a:pt x="2670101" y="3803197"/>
                  <a:pt x="2686050" y="3790792"/>
                </a:cubicBezTo>
                <a:cubicBezTo>
                  <a:pt x="2713159" y="3769708"/>
                  <a:pt x="2771775" y="3733642"/>
                  <a:pt x="2771775" y="3733642"/>
                </a:cubicBezTo>
                <a:cubicBezTo>
                  <a:pt x="2824573" y="3654443"/>
                  <a:pt x="2770141" y="3717087"/>
                  <a:pt x="2843212" y="3676492"/>
                </a:cubicBezTo>
                <a:cubicBezTo>
                  <a:pt x="2873233" y="3659814"/>
                  <a:pt x="2928937" y="3619342"/>
                  <a:pt x="2928937" y="3619342"/>
                </a:cubicBezTo>
                <a:cubicBezTo>
                  <a:pt x="2981324" y="3540760"/>
                  <a:pt x="2928937" y="3607435"/>
                  <a:pt x="3000375" y="3547904"/>
                </a:cubicBezTo>
                <a:cubicBezTo>
                  <a:pt x="3015897" y="3534969"/>
                  <a:pt x="3027288" y="3517447"/>
                  <a:pt x="3043237" y="3505042"/>
                </a:cubicBezTo>
                <a:cubicBezTo>
                  <a:pt x="3070346" y="3483958"/>
                  <a:pt x="3100387" y="3466942"/>
                  <a:pt x="3128962" y="3447892"/>
                </a:cubicBezTo>
                <a:cubicBezTo>
                  <a:pt x="3143250" y="3438367"/>
                  <a:pt x="3159683" y="3431459"/>
                  <a:pt x="3171825" y="3419317"/>
                </a:cubicBezTo>
                <a:cubicBezTo>
                  <a:pt x="3186112" y="3405029"/>
                  <a:pt x="3202282" y="3392403"/>
                  <a:pt x="3214687" y="3376454"/>
                </a:cubicBezTo>
                <a:cubicBezTo>
                  <a:pt x="3235771" y="3349345"/>
                  <a:pt x="3243262" y="3309779"/>
                  <a:pt x="3271837" y="3290729"/>
                </a:cubicBezTo>
                <a:cubicBezTo>
                  <a:pt x="3331512" y="3250946"/>
                  <a:pt x="3302558" y="3274296"/>
                  <a:pt x="3357562" y="3219292"/>
                </a:cubicBezTo>
                <a:cubicBezTo>
                  <a:pt x="3389738" y="3122766"/>
                  <a:pt x="3345115" y="3227394"/>
                  <a:pt x="3414712" y="3147854"/>
                </a:cubicBezTo>
                <a:cubicBezTo>
                  <a:pt x="3531391" y="3014506"/>
                  <a:pt x="3418285" y="3097847"/>
                  <a:pt x="3514725" y="3033554"/>
                </a:cubicBezTo>
                <a:cubicBezTo>
                  <a:pt x="3519487" y="3019267"/>
                  <a:pt x="3522277" y="3004162"/>
                  <a:pt x="3529012" y="2990692"/>
                </a:cubicBezTo>
                <a:cubicBezTo>
                  <a:pt x="3536691" y="2975333"/>
                  <a:pt x="3550823" y="2963612"/>
                  <a:pt x="3557587" y="2947829"/>
                </a:cubicBezTo>
                <a:cubicBezTo>
                  <a:pt x="3565322" y="2929780"/>
                  <a:pt x="3566232" y="2909487"/>
                  <a:pt x="3571875" y="2890679"/>
                </a:cubicBezTo>
                <a:cubicBezTo>
                  <a:pt x="3580530" y="2861829"/>
                  <a:pt x="3590925" y="2833529"/>
                  <a:pt x="3600450" y="2804954"/>
                </a:cubicBezTo>
                <a:cubicBezTo>
                  <a:pt x="3605212" y="2790667"/>
                  <a:pt x="3606383" y="2774623"/>
                  <a:pt x="3614737" y="2762092"/>
                </a:cubicBezTo>
                <a:cubicBezTo>
                  <a:pt x="3624262" y="2747804"/>
                  <a:pt x="3636338" y="2734921"/>
                  <a:pt x="3643312" y="2719229"/>
                </a:cubicBezTo>
                <a:cubicBezTo>
                  <a:pt x="3655545" y="2691704"/>
                  <a:pt x="3671887" y="2633504"/>
                  <a:pt x="3671887" y="2633504"/>
                </a:cubicBezTo>
                <a:cubicBezTo>
                  <a:pt x="3676650" y="2595404"/>
                  <a:pt x="3679306" y="2556981"/>
                  <a:pt x="3686175" y="2519204"/>
                </a:cubicBezTo>
                <a:cubicBezTo>
                  <a:pt x="3688869" y="2504387"/>
                  <a:pt x="3696809" y="2490952"/>
                  <a:pt x="3700462" y="2476342"/>
                </a:cubicBezTo>
                <a:cubicBezTo>
                  <a:pt x="3706352" y="2452783"/>
                  <a:pt x="3709987" y="2428717"/>
                  <a:pt x="3714750" y="2404904"/>
                </a:cubicBezTo>
                <a:cubicBezTo>
                  <a:pt x="3712493" y="2373307"/>
                  <a:pt x="3718647" y="2226963"/>
                  <a:pt x="3686175" y="2162017"/>
                </a:cubicBezTo>
                <a:cubicBezTo>
                  <a:pt x="3678496" y="2146658"/>
                  <a:pt x="3671009" y="2129881"/>
                  <a:pt x="3657600" y="2119154"/>
                </a:cubicBezTo>
                <a:cubicBezTo>
                  <a:pt x="3645840" y="2109746"/>
                  <a:pt x="3629025" y="2109629"/>
                  <a:pt x="3614737" y="2104867"/>
                </a:cubicBezTo>
                <a:cubicBezTo>
                  <a:pt x="3605212" y="2090579"/>
                  <a:pt x="3599571" y="2072731"/>
                  <a:pt x="3586162" y="2062004"/>
                </a:cubicBezTo>
                <a:cubicBezTo>
                  <a:pt x="3574402" y="2052596"/>
                  <a:pt x="3556770" y="2054452"/>
                  <a:pt x="3543300" y="2047717"/>
                </a:cubicBezTo>
                <a:cubicBezTo>
                  <a:pt x="3527941" y="2040038"/>
                  <a:pt x="3515796" y="2026821"/>
                  <a:pt x="3500437" y="2019142"/>
                </a:cubicBezTo>
                <a:cubicBezTo>
                  <a:pt x="3486967" y="2012407"/>
                  <a:pt x="3471045" y="2011589"/>
                  <a:pt x="3457575" y="2004854"/>
                </a:cubicBezTo>
                <a:cubicBezTo>
                  <a:pt x="3442216" y="1997175"/>
                  <a:pt x="3430404" y="1983253"/>
                  <a:pt x="3414712" y="1976279"/>
                </a:cubicBezTo>
                <a:cubicBezTo>
                  <a:pt x="3387187" y="1964046"/>
                  <a:pt x="3357562" y="1957229"/>
                  <a:pt x="3328987" y="1947704"/>
                </a:cubicBezTo>
                <a:lnTo>
                  <a:pt x="3243262" y="1919129"/>
                </a:lnTo>
                <a:lnTo>
                  <a:pt x="3114675" y="1876267"/>
                </a:lnTo>
                <a:lnTo>
                  <a:pt x="3071812" y="1861979"/>
                </a:lnTo>
                <a:lnTo>
                  <a:pt x="3028950" y="1847692"/>
                </a:lnTo>
                <a:cubicBezTo>
                  <a:pt x="3014662" y="1838167"/>
                  <a:pt x="3001779" y="1826091"/>
                  <a:pt x="2986087" y="1819117"/>
                </a:cubicBezTo>
                <a:cubicBezTo>
                  <a:pt x="2958562" y="1806884"/>
                  <a:pt x="2928937" y="1800067"/>
                  <a:pt x="2900362" y="1790542"/>
                </a:cubicBezTo>
                <a:lnTo>
                  <a:pt x="2814637" y="1761967"/>
                </a:lnTo>
                <a:lnTo>
                  <a:pt x="2771775" y="1747679"/>
                </a:lnTo>
                <a:lnTo>
                  <a:pt x="2728912" y="1733392"/>
                </a:lnTo>
                <a:cubicBezTo>
                  <a:pt x="2702234" y="1715606"/>
                  <a:pt x="2659365" y="1691074"/>
                  <a:pt x="2643187" y="1661954"/>
                </a:cubicBezTo>
                <a:cubicBezTo>
                  <a:pt x="2628559" y="1635624"/>
                  <a:pt x="2624137" y="1604804"/>
                  <a:pt x="2614612" y="1576229"/>
                </a:cubicBezTo>
                <a:cubicBezTo>
                  <a:pt x="2609182" y="1559939"/>
                  <a:pt x="2595562" y="1547654"/>
                  <a:pt x="2586037" y="1533367"/>
                </a:cubicBezTo>
                <a:cubicBezTo>
                  <a:pt x="2525198" y="1350850"/>
                  <a:pt x="2569905" y="1510300"/>
                  <a:pt x="2543175" y="1176179"/>
                </a:cubicBezTo>
                <a:cubicBezTo>
                  <a:pt x="2540865" y="1147302"/>
                  <a:pt x="2534226" y="1118927"/>
                  <a:pt x="2528887" y="1090454"/>
                </a:cubicBezTo>
                <a:cubicBezTo>
                  <a:pt x="2519936" y="1042718"/>
                  <a:pt x="2500312" y="947579"/>
                  <a:pt x="2500312" y="947579"/>
                </a:cubicBezTo>
                <a:cubicBezTo>
                  <a:pt x="2495550" y="780892"/>
                  <a:pt x="2494789" y="614042"/>
                  <a:pt x="2486025" y="447517"/>
                </a:cubicBezTo>
                <a:cubicBezTo>
                  <a:pt x="2485233" y="432477"/>
                  <a:pt x="2475004" y="419356"/>
                  <a:pt x="2471737" y="404654"/>
                </a:cubicBezTo>
                <a:cubicBezTo>
                  <a:pt x="2446248" y="289955"/>
                  <a:pt x="2469175" y="351544"/>
                  <a:pt x="2443162" y="247492"/>
                </a:cubicBezTo>
                <a:cubicBezTo>
                  <a:pt x="2439509" y="232881"/>
                  <a:pt x="2433012" y="219110"/>
                  <a:pt x="2428875" y="204629"/>
                </a:cubicBezTo>
                <a:cubicBezTo>
                  <a:pt x="2424525" y="189402"/>
                  <a:pt x="2410373" y="122749"/>
                  <a:pt x="2400300" y="104617"/>
                </a:cubicBezTo>
                <a:cubicBezTo>
                  <a:pt x="2383622" y="74596"/>
                  <a:pt x="2371725" y="37942"/>
                  <a:pt x="2343150" y="18892"/>
                </a:cubicBezTo>
                <a:lnTo>
                  <a:pt x="2271749" y="0"/>
                </a:lnTo>
                <a:lnTo>
                  <a:pt x="1600200" y="4604"/>
                </a:lnTo>
                <a:cubicBezTo>
                  <a:pt x="1585912" y="14129"/>
                  <a:pt x="1573627" y="27749"/>
                  <a:pt x="1557337" y="33179"/>
                </a:cubicBezTo>
                <a:cubicBezTo>
                  <a:pt x="1543050" y="37942"/>
                  <a:pt x="1527945" y="40732"/>
                  <a:pt x="1514475" y="47467"/>
                </a:cubicBezTo>
                <a:cubicBezTo>
                  <a:pt x="1403696" y="102857"/>
                  <a:pt x="1536477" y="54421"/>
                  <a:pt x="1428750" y="90329"/>
                </a:cubicBezTo>
                <a:cubicBezTo>
                  <a:pt x="1414462" y="99854"/>
                  <a:pt x="1401246" y="111225"/>
                  <a:pt x="1385887" y="118904"/>
                </a:cubicBezTo>
                <a:cubicBezTo>
                  <a:pt x="1372417" y="125639"/>
                  <a:pt x="1356190" y="125878"/>
                  <a:pt x="1343025" y="133192"/>
                </a:cubicBezTo>
                <a:cubicBezTo>
                  <a:pt x="1313004" y="149871"/>
                  <a:pt x="1285875" y="171292"/>
                  <a:pt x="1257300" y="190342"/>
                </a:cubicBezTo>
                <a:lnTo>
                  <a:pt x="1214437" y="218917"/>
                </a:lnTo>
                <a:cubicBezTo>
                  <a:pt x="1204912" y="233204"/>
                  <a:pt x="1198004" y="249637"/>
                  <a:pt x="1185862" y="261779"/>
                </a:cubicBezTo>
                <a:cubicBezTo>
                  <a:pt x="1173720" y="273921"/>
                  <a:pt x="1154307" y="277431"/>
                  <a:pt x="1143000" y="290354"/>
                </a:cubicBezTo>
                <a:cubicBezTo>
                  <a:pt x="1120385" y="316200"/>
                  <a:pt x="1110134" y="351795"/>
                  <a:pt x="1085850" y="376079"/>
                </a:cubicBezTo>
                <a:lnTo>
                  <a:pt x="1042987" y="418942"/>
                </a:lnTo>
                <a:cubicBezTo>
                  <a:pt x="1015173" y="502386"/>
                  <a:pt x="1050463" y="425753"/>
                  <a:pt x="985837" y="490379"/>
                </a:cubicBezTo>
                <a:cubicBezTo>
                  <a:pt x="890584" y="585632"/>
                  <a:pt x="1028702" y="485615"/>
                  <a:pt x="914400" y="561817"/>
                </a:cubicBezTo>
                <a:lnTo>
                  <a:pt x="828675" y="690404"/>
                </a:lnTo>
                <a:cubicBezTo>
                  <a:pt x="819150" y="704692"/>
                  <a:pt x="805530" y="716977"/>
                  <a:pt x="800100" y="733267"/>
                </a:cubicBezTo>
                <a:cubicBezTo>
                  <a:pt x="790575" y="761842"/>
                  <a:pt x="788233" y="793930"/>
                  <a:pt x="771525" y="818992"/>
                </a:cubicBezTo>
                <a:lnTo>
                  <a:pt x="714375" y="904717"/>
                </a:lnTo>
                <a:cubicBezTo>
                  <a:pt x="704850" y="919004"/>
                  <a:pt x="691230" y="931289"/>
                  <a:pt x="685800" y="947579"/>
                </a:cubicBezTo>
                <a:lnTo>
                  <a:pt x="600075" y="1204754"/>
                </a:lnTo>
                <a:lnTo>
                  <a:pt x="585787" y="1247617"/>
                </a:lnTo>
                <a:lnTo>
                  <a:pt x="571500" y="1290479"/>
                </a:lnTo>
                <a:cubicBezTo>
                  <a:pt x="556612" y="1335144"/>
                  <a:pt x="542170" y="1390995"/>
                  <a:pt x="500062" y="1419067"/>
                </a:cubicBezTo>
                <a:lnTo>
                  <a:pt x="457200" y="1447642"/>
                </a:lnTo>
                <a:cubicBezTo>
                  <a:pt x="380998" y="1561944"/>
                  <a:pt x="481015" y="1423826"/>
                  <a:pt x="385762" y="1519079"/>
                </a:cubicBezTo>
                <a:cubicBezTo>
                  <a:pt x="373620" y="1531221"/>
                  <a:pt x="366712" y="1547654"/>
                  <a:pt x="357187" y="1561942"/>
                </a:cubicBezTo>
                <a:cubicBezTo>
                  <a:pt x="321279" y="1669669"/>
                  <a:pt x="369715" y="1536888"/>
                  <a:pt x="314325" y="1647667"/>
                </a:cubicBezTo>
                <a:cubicBezTo>
                  <a:pt x="255171" y="1765973"/>
                  <a:pt x="353355" y="1610551"/>
                  <a:pt x="271462" y="1733392"/>
                </a:cubicBezTo>
                <a:lnTo>
                  <a:pt x="242887" y="1819117"/>
                </a:lnTo>
                <a:cubicBezTo>
                  <a:pt x="238125" y="1833404"/>
                  <a:pt x="231076" y="1847124"/>
                  <a:pt x="228600" y="1861979"/>
                </a:cubicBezTo>
                <a:cubicBezTo>
                  <a:pt x="217699" y="1927388"/>
                  <a:pt x="206994" y="2019724"/>
                  <a:pt x="185737" y="2090579"/>
                </a:cubicBezTo>
                <a:cubicBezTo>
                  <a:pt x="177082" y="2119429"/>
                  <a:pt x="166687" y="2147729"/>
                  <a:pt x="157162" y="2176304"/>
                </a:cubicBezTo>
                <a:cubicBezTo>
                  <a:pt x="152400" y="2190592"/>
                  <a:pt x="151229" y="2206636"/>
                  <a:pt x="142875" y="2219167"/>
                </a:cubicBezTo>
                <a:lnTo>
                  <a:pt x="114300" y="2262029"/>
                </a:lnTo>
                <a:cubicBezTo>
                  <a:pt x="109537" y="2281079"/>
                  <a:pt x="105655" y="2300371"/>
                  <a:pt x="100012" y="2319179"/>
                </a:cubicBezTo>
                <a:cubicBezTo>
                  <a:pt x="91357" y="2348029"/>
                  <a:pt x="80962" y="2376329"/>
                  <a:pt x="71437" y="2404904"/>
                </a:cubicBezTo>
                <a:lnTo>
                  <a:pt x="42862" y="2490629"/>
                </a:lnTo>
                <a:lnTo>
                  <a:pt x="28575" y="2533492"/>
                </a:lnTo>
                <a:cubicBezTo>
                  <a:pt x="23813" y="2547779"/>
                  <a:pt x="17940" y="2561743"/>
                  <a:pt x="14287" y="2576354"/>
                </a:cubicBezTo>
                <a:lnTo>
                  <a:pt x="0" y="2633504"/>
                </a:lnTo>
                <a:cubicBezTo>
                  <a:pt x="4762" y="2738279"/>
                  <a:pt x="5923" y="2843280"/>
                  <a:pt x="14287" y="2947829"/>
                </a:cubicBezTo>
                <a:cubicBezTo>
                  <a:pt x="15488" y="2962842"/>
                  <a:pt x="20221" y="2978161"/>
                  <a:pt x="28575" y="2990692"/>
                </a:cubicBezTo>
                <a:cubicBezTo>
                  <a:pt x="39783" y="3007504"/>
                  <a:pt x="57150" y="3019267"/>
                  <a:pt x="71437" y="3033554"/>
                </a:cubicBezTo>
                <a:cubicBezTo>
                  <a:pt x="76200" y="3047842"/>
                  <a:pt x="78411" y="3063252"/>
                  <a:pt x="85725" y="3076417"/>
                </a:cubicBezTo>
                <a:cubicBezTo>
                  <a:pt x="120361" y="3138762"/>
                  <a:pt x="155864" y="3195047"/>
                  <a:pt x="228600" y="3219292"/>
                </a:cubicBezTo>
                <a:lnTo>
                  <a:pt x="357187" y="3262154"/>
                </a:lnTo>
                <a:cubicBezTo>
                  <a:pt x="371475" y="3266917"/>
                  <a:pt x="387519" y="3268088"/>
                  <a:pt x="400050" y="3276442"/>
                </a:cubicBezTo>
                <a:lnTo>
                  <a:pt x="485775" y="3333592"/>
                </a:lnTo>
                <a:lnTo>
                  <a:pt x="528637" y="3362167"/>
                </a:lnTo>
                <a:cubicBezTo>
                  <a:pt x="533400" y="3376454"/>
                  <a:pt x="536190" y="3391559"/>
                  <a:pt x="542925" y="3405029"/>
                </a:cubicBezTo>
                <a:cubicBezTo>
                  <a:pt x="550604" y="3420388"/>
                  <a:pt x="564526" y="3432200"/>
                  <a:pt x="571500" y="3447892"/>
                </a:cubicBezTo>
                <a:cubicBezTo>
                  <a:pt x="639508" y="3600912"/>
                  <a:pt x="563982" y="3479478"/>
                  <a:pt x="628650" y="3576479"/>
                </a:cubicBezTo>
                <a:cubicBezTo>
                  <a:pt x="680750" y="3732787"/>
                  <a:pt x="597661" y="3496039"/>
                  <a:pt x="671512" y="3662204"/>
                </a:cubicBezTo>
                <a:cubicBezTo>
                  <a:pt x="683745" y="3689729"/>
                  <a:pt x="690562" y="3719354"/>
                  <a:pt x="700087" y="3747929"/>
                </a:cubicBezTo>
                <a:cubicBezTo>
                  <a:pt x="704850" y="3762217"/>
                  <a:pt x="706021" y="3778261"/>
                  <a:pt x="714375" y="3790792"/>
                </a:cubicBezTo>
                <a:lnTo>
                  <a:pt x="742950" y="3833654"/>
                </a:lnTo>
                <a:lnTo>
                  <a:pt x="814387" y="4047967"/>
                </a:lnTo>
                <a:lnTo>
                  <a:pt x="842962" y="4133692"/>
                </a:lnTo>
                <a:cubicBezTo>
                  <a:pt x="847724" y="4147979"/>
                  <a:pt x="848896" y="4164023"/>
                  <a:pt x="857250" y="4176554"/>
                </a:cubicBezTo>
                <a:lnTo>
                  <a:pt x="885825" y="4219417"/>
                </a:lnTo>
                <a:cubicBezTo>
                  <a:pt x="890587" y="4238467"/>
                  <a:pt x="894470" y="4257759"/>
                  <a:pt x="900112" y="4276567"/>
                </a:cubicBezTo>
                <a:cubicBezTo>
                  <a:pt x="908767" y="4305417"/>
                  <a:pt x="919162" y="4333717"/>
                  <a:pt x="928687" y="4362292"/>
                </a:cubicBezTo>
                <a:lnTo>
                  <a:pt x="971550" y="4490879"/>
                </a:lnTo>
                <a:lnTo>
                  <a:pt x="1000125" y="4576604"/>
                </a:lnTo>
                <a:cubicBezTo>
                  <a:pt x="1004888" y="4590892"/>
                  <a:pt x="1006058" y="4606936"/>
                  <a:pt x="1014412" y="4619467"/>
                </a:cubicBezTo>
                <a:lnTo>
                  <a:pt x="1100137" y="4748054"/>
                </a:lnTo>
                <a:lnTo>
                  <a:pt x="1157287" y="4833779"/>
                </a:lnTo>
                <a:cubicBezTo>
                  <a:pt x="1166812" y="4848067"/>
                  <a:pt x="1171574" y="4867117"/>
                  <a:pt x="1185862" y="4876642"/>
                </a:cubicBezTo>
                <a:lnTo>
                  <a:pt x="1228725" y="4905217"/>
                </a:lnTo>
                <a:cubicBezTo>
                  <a:pt x="1233487" y="4919504"/>
                  <a:pt x="1233604" y="4936319"/>
                  <a:pt x="1243012" y="4948079"/>
                </a:cubicBezTo>
                <a:cubicBezTo>
                  <a:pt x="1253739" y="4961488"/>
                  <a:pt x="1272683" y="4965661"/>
                  <a:pt x="1285875" y="4976654"/>
                </a:cubicBezTo>
                <a:cubicBezTo>
                  <a:pt x="1395884" y="5068329"/>
                  <a:pt x="1265179" y="4977145"/>
                  <a:pt x="1371600" y="5048092"/>
                </a:cubicBezTo>
                <a:cubicBezTo>
                  <a:pt x="1419225" y="5119529"/>
                  <a:pt x="1385887" y="5081429"/>
                  <a:pt x="1485900" y="5148104"/>
                </a:cubicBezTo>
                <a:cubicBezTo>
                  <a:pt x="1500187" y="5157629"/>
                  <a:pt x="1512472" y="5171249"/>
                  <a:pt x="1528762" y="5176679"/>
                </a:cubicBezTo>
                <a:cubicBezTo>
                  <a:pt x="1543050" y="5181442"/>
                  <a:pt x="1558154" y="5184232"/>
                  <a:pt x="1571625" y="5190967"/>
                </a:cubicBezTo>
                <a:cubicBezTo>
                  <a:pt x="1632758" y="5221534"/>
                  <a:pt x="1610109" y="5239926"/>
                  <a:pt x="1700212" y="5248117"/>
                </a:cubicBezTo>
                <a:lnTo>
                  <a:pt x="1857375" y="5262404"/>
                </a:lnTo>
                <a:cubicBezTo>
                  <a:pt x="1895475" y="5257642"/>
                  <a:pt x="1934631" y="5258220"/>
                  <a:pt x="1971675" y="5248117"/>
                </a:cubicBezTo>
                <a:cubicBezTo>
                  <a:pt x="2058885" y="5224333"/>
                  <a:pt x="1981201" y="5224303"/>
                  <a:pt x="2028825" y="5176679"/>
                </a:cubicBezTo>
                <a:cubicBezTo>
                  <a:pt x="2039474" y="5166030"/>
                  <a:pt x="2057400" y="5167154"/>
                  <a:pt x="2071687" y="5162392"/>
                </a:cubicBezTo>
                <a:cubicBezTo>
                  <a:pt x="2081212" y="5133817"/>
                  <a:pt x="2106169" y="5106203"/>
                  <a:pt x="2100262" y="5076667"/>
                </a:cubicBezTo>
                <a:lnTo>
                  <a:pt x="2128837" y="500522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2">
            <a:extLst>
              <a:ext uri="{FF2B5EF4-FFF2-40B4-BE49-F238E27FC236}">
                <a16:creationId xmlns:a16="http://schemas.microsoft.com/office/drawing/2014/main" id="{1689FA63-E929-7041-935A-BA2B627ADC67}"/>
              </a:ext>
            </a:extLst>
          </p:cNvPr>
          <p:cNvSpPr txBox="1"/>
          <p:nvPr/>
        </p:nvSpPr>
        <p:spPr>
          <a:xfrm>
            <a:off x="1546302" y="3715864"/>
            <a:ext cx="842879" cy="10498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AVN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2">
            <a:extLst>
              <a:ext uri="{FF2B5EF4-FFF2-40B4-BE49-F238E27FC236}">
                <a16:creationId xmlns:a16="http://schemas.microsoft.com/office/drawing/2014/main" id="{E1AFB9EB-CF1E-6B44-BEFF-A2C85D9B99DD}"/>
              </a:ext>
            </a:extLst>
          </p:cNvPr>
          <p:cNvSpPr txBox="1"/>
          <p:nvPr/>
        </p:nvSpPr>
        <p:spPr>
          <a:xfrm>
            <a:off x="373582" y="4515776"/>
            <a:ext cx="842879" cy="10498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IVS</a:t>
            </a:r>
            <a:endParaRPr lang="zh-CN" altLang="zh-CN" sz="1600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2">
            <a:extLst>
              <a:ext uri="{FF2B5EF4-FFF2-40B4-BE49-F238E27FC236}">
                <a16:creationId xmlns:a16="http://schemas.microsoft.com/office/drawing/2014/main" id="{151C2906-478D-7C44-A0FD-069DD64F0DC1}"/>
              </a:ext>
            </a:extLst>
          </p:cNvPr>
          <p:cNvSpPr txBox="1"/>
          <p:nvPr/>
        </p:nvSpPr>
        <p:spPr>
          <a:xfrm>
            <a:off x="4364764" y="4416464"/>
            <a:ext cx="842879" cy="10498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IAS</a:t>
            </a:r>
            <a:endParaRPr lang="zh-CN" altLang="zh-CN" sz="1600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文本框 36">
            <a:extLst>
              <a:ext uri="{FF2B5EF4-FFF2-40B4-BE49-F238E27FC236}">
                <a16:creationId xmlns:a16="http://schemas.microsoft.com/office/drawing/2014/main" id="{6951FFF7-1142-C74D-9F13-FC4823BDE95D}"/>
              </a:ext>
            </a:extLst>
          </p:cNvPr>
          <p:cNvSpPr txBox="1"/>
          <p:nvPr/>
        </p:nvSpPr>
        <p:spPr>
          <a:xfrm>
            <a:off x="72992" y="386124"/>
            <a:ext cx="36768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9">
            <a:extLst>
              <a:ext uri="{FF2B5EF4-FFF2-40B4-BE49-F238E27FC236}">
                <a16:creationId xmlns:a16="http://schemas.microsoft.com/office/drawing/2014/main" id="{58F4DEBC-48D3-6D45-8806-F90B23E11E6B}"/>
              </a:ext>
            </a:extLst>
          </p:cNvPr>
          <p:cNvSpPr txBox="1"/>
          <p:nvPr/>
        </p:nvSpPr>
        <p:spPr>
          <a:xfrm>
            <a:off x="5550906" y="3613588"/>
            <a:ext cx="36768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60">
            <a:extLst>
              <a:ext uri="{FF2B5EF4-FFF2-40B4-BE49-F238E27FC236}">
                <a16:creationId xmlns:a16="http://schemas.microsoft.com/office/drawing/2014/main" id="{0968A46E-ED74-F941-8871-E72304DF628E}"/>
              </a:ext>
            </a:extLst>
          </p:cNvPr>
          <p:cNvSpPr txBox="1"/>
          <p:nvPr/>
        </p:nvSpPr>
        <p:spPr>
          <a:xfrm>
            <a:off x="5539861" y="378689"/>
            <a:ext cx="36768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1">
            <a:extLst>
              <a:ext uri="{FF2B5EF4-FFF2-40B4-BE49-F238E27FC236}">
                <a16:creationId xmlns:a16="http://schemas.microsoft.com/office/drawing/2014/main" id="{447E2906-B479-FF45-8507-C5D478F9616B}"/>
              </a:ext>
            </a:extLst>
          </p:cNvPr>
          <p:cNvSpPr txBox="1"/>
          <p:nvPr/>
        </p:nvSpPr>
        <p:spPr>
          <a:xfrm>
            <a:off x="0" y="-31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2">
            <a:extLst>
              <a:ext uri="{FF2B5EF4-FFF2-40B4-BE49-F238E27FC236}">
                <a16:creationId xmlns:a16="http://schemas.microsoft.com/office/drawing/2014/main" id="{AAAC3248-8012-A340-98B8-B6F3A2C42799}"/>
              </a:ext>
            </a:extLst>
          </p:cNvPr>
          <p:cNvSpPr txBox="1"/>
          <p:nvPr/>
        </p:nvSpPr>
        <p:spPr>
          <a:xfrm>
            <a:off x="4550073" y="384249"/>
            <a:ext cx="924608" cy="9004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HCN4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F2F2F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Cx43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DAPI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2" name="下箭头 23">
            <a:extLst>
              <a:ext uri="{FF2B5EF4-FFF2-40B4-BE49-F238E27FC236}">
                <a16:creationId xmlns:a16="http://schemas.microsoft.com/office/drawing/2014/main" id="{8C76B88E-C6AA-BC4D-AD1B-D5E26908A7E4}"/>
              </a:ext>
            </a:extLst>
          </p:cNvPr>
          <p:cNvSpPr/>
          <p:nvPr/>
        </p:nvSpPr>
        <p:spPr>
          <a:xfrm rot="10800000" flipV="1">
            <a:off x="7043744" y="3415572"/>
            <a:ext cx="250364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下箭头 23">
            <a:extLst>
              <a:ext uri="{FF2B5EF4-FFF2-40B4-BE49-F238E27FC236}">
                <a16:creationId xmlns:a16="http://schemas.microsoft.com/office/drawing/2014/main" id="{8C76B88E-C6AA-BC4D-AD1B-D5E26908A7E4}"/>
              </a:ext>
            </a:extLst>
          </p:cNvPr>
          <p:cNvSpPr/>
          <p:nvPr/>
        </p:nvSpPr>
        <p:spPr>
          <a:xfrm rot="5400000" flipV="1">
            <a:off x="5324705" y="1799333"/>
            <a:ext cx="250364" cy="252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4447434" y="6298446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34" y="6298446"/>
                <a:ext cx="908311" cy="337815"/>
              </a:xfrm>
              <a:prstGeom prst="rect">
                <a:avLst/>
              </a:prstGeom>
              <a:blipFill>
                <a:blip r:embed="rId5"/>
                <a:stretch>
                  <a:fillRect l="-2685" t="-5357" r="-2013" b="-2142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连接符 9">
            <a:extLst>
              <a:ext uri="{FF2B5EF4-FFF2-40B4-BE49-F238E27FC236}">
                <a16:creationId xmlns:a16="http://schemas.microsoft.com/office/drawing/2014/main" id="{7EB572CB-CC2D-F347-B1D9-80A02691A40A}"/>
              </a:ext>
            </a:extLst>
          </p:cNvPr>
          <p:cNvCxnSpPr>
            <a:cxnSpLocks/>
          </p:cNvCxnSpPr>
          <p:nvPr/>
        </p:nvCxnSpPr>
        <p:spPr>
          <a:xfrm>
            <a:off x="4620789" y="6606520"/>
            <a:ext cx="56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7951036" y="6298446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036" y="6298446"/>
                <a:ext cx="908311" cy="337815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线连接符 13">
            <a:extLst>
              <a:ext uri="{FF2B5EF4-FFF2-40B4-BE49-F238E27FC236}">
                <a16:creationId xmlns:a16="http://schemas.microsoft.com/office/drawing/2014/main" id="{A3B78342-A1AB-874E-A478-BA1E039AEF97}"/>
              </a:ext>
            </a:extLst>
          </p:cNvPr>
          <p:cNvCxnSpPr>
            <a:cxnSpLocks/>
          </p:cNvCxnSpPr>
          <p:nvPr/>
        </p:nvCxnSpPr>
        <p:spPr>
          <a:xfrm>
            <a:off x="8217195" y="3373543"/>
            <a:ext cx="3759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/>
              <p:nvPr/>
            </p:nvSpPr>
            <p:spPr>
              <a:xfrm>
                <a:off x="7951036" y="3061855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文本框 2">
                <a:extLst>
                  <a:ext uri="{FF2B5EF4-FFF2-40B4-BE49-F238E27FC236}">
                    <a16:creationId xmlns:a16="http://schemas.microsoft.com/office/drawing/2014/main" id="{61FB003D-131C-FD46-B4EE-74094040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036" y="3061855"/>
                <a:ext cx="908311" cy="337815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1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Macintosh PowerPoint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</vt:lpstr>
      <vt:lpstr>PowerPoint 演示文稿</vt:lpstr>
    </vt:vector>
  </TitlesOfParts>
  <Company>Klinikum der Universitaet Muenchen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sebclaus</dc:creator>
  <cp:lastModifiedBy>ru83baj</cp:lastModifiedBy>
  <cp:revision>4</cp:revision>
  <dcterms:created xsi:type="dcterms:W3CDTF">2020-09-13T10:28:21Z</dcterms:created>
  <dcterms:modified xsi:type="dcterms:W3CDTF">2020-11-06T18:27:19Z</dcterms:modified>
</cp:coreProperties>
</file>