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720263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472842"/>
            <a:ext cx="8262224" cy="3133172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4726842"/>
            <a:ext cx="7290197" cy="2172804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22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84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479142"/>
            <a:ext cx="2095932" cy="762669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479142"/>
            <a:ext cx="6166292" cy="7626692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58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20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2243638"/>
            <a:ext cx="8383727" cy="3743557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6022610"/>
            <a:ext cx="8383727" cy="196864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2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2395710"/>
            <a:ext cx="4131112" cy="571012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2395710"/>
            <a:ext cx="4131112" cy="571012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78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79144"/>
            <a:ext cx="8383727" cy="17394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2206137"/>
            <a:ext cx="4112126" cy="1081194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3287331"/>
            <a:ext cx="4112126" cy="483516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2206137"/>
            <a:ext cx="4132378" cy="1081194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3287331"/>
            <a:ext cx="4132378" cy="483516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34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38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62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99969"/>
            <a:ext cx="3135038" cy="2099892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1295769"/>
            <a:ext cx="4920883" cy="6395505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699862"/>
            <a:ext cx="3135038" cy="5001827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6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99969"/>
            <a:ext cx="3135038" cy="2099892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1295769"/>
            <a:ext cx="4920883" cy="6395505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699862"/>
            <a:ext cx="3135038" cy="5001827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9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479144"/>
            <a:ext cx="8383727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2395710"/>
            <a:ext cx="838372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8341240"/>
            <a:ext cx="218705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8341240"/>
            <a:ext cx="328058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8341240"/>
            <a:ext cx="218705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56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">
            <a:extLst>
              <a:ext uri="{FF2B5EF4-FFF2-40B4-BE49-F238E27FC236}">
                <a16:creationId xmlns:a16="http://schemas.microsoft.com/office/drawing/2014/main" id="{9E737BAF-2C96-A448-9F9C-1BA6C604C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1" t="2595" r="24787" b="1278"/>
          <a:stretch/>
        </p:blipFill>
        <p:spPr>
          <a:xfrm>
            <a:off x="93745" y="369764"/>
            <a:ext cx="5277394" cy="6592388"/>
          </a:xfrm>
          <a:prstGeom prst="rect">
            <a:avLst/>
          </a:prstGeom>
          <a:ln w="19050">
            <a:noFill/>
            <a:prstDash val="sysDash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/>
              <p:nvPr/>
            </p:nvSpPr>
            <p:spPr>
              <a:xfrm>
                <a:off x="4488927" y="6552797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27" y="6552797"/>
                <a:ext cx="908311" cy="337815"/>
              </a:xfrm>
              <a:prstGeom prst="rect">
                <a:avLst/>
              </a:prstGeom>
              <a:blipFill>
                <a:blip r:embed="rId3"/>
                <a:stretch>
                  <a:fillRect l="-2013" t="-5455" r="-2685" b="-2363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任意形状 8">
            <a:extLst>
              <a:ext uri="{FF2B5EF4-FFF2-40B4-BE49-F238E27FC236}">
                <a16:creationId xmlns:a16="http://schemas.microsoft.com/office/drawing/2014/main" id="{8EEC1AB0-366D-B742-8993-05557854C806}"/>
              </a:ext>
            </a:extLst>
          </p:cNvPr>
          <p:cNvSpPr/>
          <p:nvPr/>
        </p:nvSpPr>
        <p:spPr>
          <a:xfrm>
            <a:off x="322607" y="451192"/>
            <a:ext cx="4514126" cy="6508319"/>
          </a:xfrm>
          <a:custGeom>
            <a:avLst/>
            <a:gdLst>
              <a:gd name="connsiteX0" fmla="*/ 2639027 w 4514126"/>
              <a:gd name="connsiteY0" fmla="*/ 0 h 6585995"/>
              <a:gd name="connsiteX1" fmla="*/ 2581154 w 4514126"/>
              <a:gd name="connsiteY1" fmla="*/ 46299 h 6585995"/>
              <a:gd name="connsiteX2" fmla="*/ 2523281 w 4514126"/>
              <a:gd name="connsiteY2" fmla="*/ 104173 h 6585995"/>
              <a:gd name="connsiteX3" fmla="*/ 2500131 w 4514126"/>
              <a:gd name="connsiteY3" fmla="*/ 127322 h 6585995"/>
              <a:gd name="connsiteX4" fmla="*/ 2442258 w 4514126"/>
              <a:gd name="connsiteY4" fmla="*/ 173621 h 6585995"/>
              <a:gd name="connsiteX5" fmla="*/ 2419108 w 4514126"/>
              <a:gd name="connsiteY5" fmla="*/ 243069 h 6585995"/>
              <a:gd name="connsiteX6" fmla="*/ 2349660 w 4514126"/>
              <a:gd name="connsiteY6" fmla="*/ 335666 h 6585995"/>
              <a:gd name="connsiteX7" fmla="*/ 2338086 w 4514126"/>
              <a:gd name="connsiteY7" fmla="*/ 370390 h 6585995"/>
              <a:gd name="connsiteX8" fmla="*/ 2314936 w 4514126"/>
              <a:gd name="connsiteY8" fmla="*/ 393540 h 6585995"/>
              <a:gd name="connsiteX9" fmla="*/ 2291787 w 4514126"/>
              <a:gd name="connsiteY9" fmla="*/ 428264 h 6585995"/>
              <a:gd name="connsiteX10" fmla="*/ 2233913 w 4514126"/>
              <a:gd name="connsiteY10" fmla="*/ 486137 h 6585995"/>
              <a:gd name="connsiteX11" fmla="*/ 2210764 w 4514126"/>
              <a:gd name="connsiteY11" fmla="*/ 509287 h 6585995"/>
              <a:gd name="connsiteX12" fmla="*/ 2141316 w 4514126"/>
              <a:gd name="connsiteY12" fmla="*/ 578735 h 6585995"/>
              <a:gd name="connsiteX13" fmla="*/ 2060293 w 4514126"/>
              <a:gd name="connsiteY13" fmla="*/ 648183 h 6585995"/>
              <a:gd name="connsiteX14" fmla="*/ 1979270 w 4514126"/>
              <a:gd name="connsiteY14" fmla="*/ 694481 h 6585995"/>
              <a:gd name="connsiteX15" fmla="*/ 1909822 w 4514126"/>
              <a:gd name="connsiteY15" fmla="*/ 740780 h 6585995"/>
              <a:gd name="connsiteX16" fmla="*/ 1863524 w 4514126"/>
              <a:gd name="connsiteY16" fmla="*/ 763930 h 6585995"/>
              <a:gd name="connsiteX17" fmla="*/ 1794076 w 4514126"/>
              <a:gd name="connsiteY17" fmla="*/ 810228 h 6585995"/>
              <a:gd name="connsiteX18" fmla="*/ 1713053 w 4514126"/>
              <a:gd name="connsiteY18" fmla="*/ 844952 h 6585995"/>
              <a:gd name="connsiteX19" fmla="*/ 1678329 w 4514126"/>
              <a:gd name="connsiteY19" fmla="*/ 868102 h 6585995"/>
              <a:gd name="connsiteX20" fmla="*/ 1643605 w 4514126"/>
              <a:gd name="connsiteY20" fmla="*/ 879676 h 6585995"/>
              <a:gd name="connsiteX21" fmla="*/ 1597306 w 4514126"/>
              <a:gd name="connsiteY21" fmla="*/ 902826 h 6585995"/>
              <a:gd name="connsiteX22" fmla="*/ 1562582 w 4514126"/>
              <a:gd name="connsiteY22" fmla="*/ 925975 h 6585995"/>
              <a:gd name="connsiteX23" fmla="*/ 1527858 w 4514126"/>
              <a:gd name="connsiteY23" fmla="*/ 937550 h 6585995"/>
              <a:gd name="connsiteX24" fmla="*/ 1493134 w 4514126"/>
              <a:gd name="connsiteY24" fmla="*/ 960699 h 6585995"/>
              <a:gd name="connsiteX25" fmla="*/ 1423686 w 4514126"/>
              <a:gd name="connsiteY25" fmla="*/ 983849 h 6585995"/>
              <a:gd name="connsiteX26" fmla="*/ 1388962 w 4514126"/>
              <a:gd name="connsiteY26" fmla="*/ 995423 h 6585995"/>
              <a:gd name="connsiteX27" fmla="*/ 1319513 w 4514126"/>
              <a:gd name="connsiteY27" fmla="*/ 1030147 h 6585995"/>
              <a:gd name="connsiteX28" fmla="*/ 1250065 w 4514126"/>
              <a:gd name="connsiteY28" fmla="*/ 1064871 h 6585995"/>
              <a:gd name="connsiteX29" fmla="*/ 1192192 w 4514126"/>
              <a:gd name="connsiteY29" fmla="*/ 1122745 h 6585995"/>
              <a:gd name="connsiteX30" fmla="*/ 1157468 w 4514126"/>
              <a:gd name="connsiteY30" fmla="*/ 1157469 h 6585995"/>
              <a:gd name="connsiteX31" fmla="*/ 1122744 w 4514126"/>
              <a:gd name="connsiteY31" fmla="*/ 1180618 h 6585995"/>
              <a:gd name="connsiteX32" fmla="*/ 1076445 w 4514126"/>
              <a:gd name="connsiteY32" fmla="*/ 1226917 h 6585995"/>
              <a:gd name="connsiteX33" fmla="*/ 1006997 w 4514126"/>
              <a:gd name="connsiteY33" fmla="*/ 1273216 h 6585995"/>
              <a:gd name="connsiteX34" fmla="*/ 972273 w 4514126"/>
              <a:gd name="connsiteY34" fmla="*/ 1307940 h 6585995"/>
              <a:gd name="connsiteX35" fmla="*/ 902825 w 4514126"/>
              <a:gd name="connsiteY35" fmla="*/ 1342664 h 6585995"/>
              <a:gd name="connsiteX36" fmla="*/ 868101 w 4514126"/>
              <a:gd name="connsiteY36" fmla="*/ 1365813 h 6585995"/>
              <a:gd name="connsiteX37" fmla="*/ 844951 w 4514126"/>
              <a:gd name="connsiteY37" fmla="*/ 1388962 h 6585995"/>
              <a:gd name="connsiteX38" fmla="*/ 740779 w 4514126"/>
              <a:gd name="connsiteY38" fmla="*/ 1481560 h 6585995"/>
              <a:gd name="connsiteX39" fmla="*/ 682906 w 4514126"/>
              <a:gd name="connsiteY39" fmla="*/ 1527859 h 6585995"/>
              <a:gd name="connsiteX40" fmla="*/ 636607 w 4514126"/>
              <a:gd name="connsiteY40" fmla="*/ 1585732 h 6585995"/>
              <a:gd name="connsiteX41" fmla="*/ 555584 w 4514126"/>
              <a:gd name="connsiteY41" fmla="*/ 1678330 h 6585995"/>
              <a:gd name="connsiteX42" fmla="*/ 520860 w 4514126"/>
              <a:gd name="connsiteY42" fmla="*/ 1713054 h 6585995"/>
              <a:gd name="connsiteX43" fmla="*/ 486136 w 4514126"/>
              <a:gd name="connsiteY43" fmla="*/ 1747778 h 6585995"/>
              <a:gd name="connsiteX44" fmla="*/ 405113 w 4514126"/>
              <a:gd name="connsiteY44" fmla="*/ 1840375 h 6585995"/>
              <a:gd name="connsiteX45" fmla="*/ 381964 w 4514126"/>
              <a:gd name="connsiteY45" fmla="*/ 1863525 h 6585995"/>
              <a:gd name="connsiteX46" fmla="*/ 358815 w 4514126"/>
              <a:gd name="connsiteY46" fmla="*/ 1932973 h 6585995"/>
              <a:gd name="connsiteX47" fmla="*/ 324091 w 4514126"/>
              <a:gd name="connsiteY47" fmla="*/ 2164466 h 6585995"/>
              <a:gd name="connsiteX48" fmla="*/ 300941 w 4514126"/>
              <a:gd name="connsiteY48" fmla="*/ 2199190 h 6585995"/>
              <a:gd name="connsiteX49" fmla="*/ 289367 w 4514126"/>
              <a:gd name="connsiteY49" fmla="*/ 2233914 h 6585995"/>
              <a:gd name="connsiteX50" fmla="*/ 266217 w 4514126"/>
              <a:gd name="connsiteY50" fmla="*/ 2257064 h 6585995"/>
              <a:gd name="connsiteX51" fmla="*/ 219919 w 4514126"/>
              <a:gd name="connsiteY51" fmla="*/ 2326512 h 6585995"/>
              <a:gd name="connsiteX52" fmla="*/ 219919 w 4514126"/>
              <a:gd name="connsiteY52" fmla="*/ 2326512 h 6585995"/>
              <a:gd name="connsiteX53" fmla="*/ 196769 w 4514126"/>
              <a:gd name="connsiteY53" fmla="*/ 2372811 h 6585995"/>
              <a:gd name="connsiteX54" fmla="*/ 173620 w 4514126"/>
              <a:gd name="connsiteY54" fmla="*/ 2407535 h 6585995"/>
              <a:gd name="connsiteX55" fmla="*/ 162045 w 4514126"/>
              <a:gd name="connsiteY55" fmla="*/ 2442259 h 6585995"/>
              <a:gd name="connsiteX56" fmla="*/ 127321 w 4514126"/>
              <a:gd name="connsiteY56" fmla="*/ 2476983 h 6585995"/>
              <a:gd name="connsiteX57" fmla="*/ 81022 w 4514126"/>
              <a:gd name="connsiteY57" fmla="*/ 2534856 h 6585995"/>
              <a:gd name="connsiteX58" fmla="*/ 46298 w 4514126"/>
              <a:gd name="connsiteY58" fmla="*/ 2812649 h 6585995"/>
              <a:gd name="connsiteX59" fmla="*/ 11574 w 4514126"/>
              <a:gd name="connsiteY59" fmla="*/ 2963119 h 6585995"/>
              <a:gd name="connsiteX60" fmla="*/ 0 w 4514126"/>
              <a:gd name="connsiteY60" fmla="*/ 3020993 h 6585995"/>
              <a:gd name="connsiteX61" fmla="*/ 11574 w 4514126"/>
              <a:gd name="connsiteY61" fmla="*/ 3136740 h 6585995"/>
              <a:gd name="connsiteX62" fmla="*/ 34724 w 4514126"/>
              <a:gd name="connsiteY62" fmla="*/ 3287211 h 6585995"/>
              <a:gd name="connsiteX63" fmla="*/ 104172 w 4514126"/>
              <a:gd name="connsiteY63" fmla="*/ 3379808 h 6585995"/>
              <a:gd name="connsiteX64" fmla="*/ 150470 w 4514126"/>
              <a:gd name="connsiteY64" fmla="*/ 3449256 h 6585995"/>
              <a:gd name="connsiteX65" fmla="*/ 219919 w 4514126"/>
              <a:gd name="connsiteY65" fmla="*/ 3541854 h 6585995"/>
              <a:gd name="connsiteX66" fmla="*/ 243068 w 4514126"/>
              <a:gd name="connsiteY66" fmla="*/ 3576578 h 6585995"/>
              <a:gd name="connsiteX67" fmla="*/ 254643 w 4514126"/>
              <a:gd name="connsiteY67" fmla="*/ 3611302 h 6585995"/>
              <a:gd name="connsiteX68" fmla="*/ 266217 w 4514126"/>
              <a:gd name="connsiteY68" fmla="*/ 3657600 h 6585995"/>
              <a:gd name="connsiteX69" fmla="*/ 289367 w 4514126"/>
              <a:gd name="connsiteY69" fmla="*/ 3680750 h 6585995"/>
              <a:gd name="connsiteX70" fmla="*/ 324091 w 4514126"/>
              <a:gd name="connsiteY70" fmla="*/ 3750198 h 6585995"/>
              <a:gd name="connsiteX71" fmla="*/ 358815 w 4514126"/>
              <a:gd name="connsiteY71" fmla="*/ 3819646 h 6585995"/>
              <a:gd name="connsiteX72" fmla="*/ 393539 w 4514126"/>
              <a:gd name="connsiteY72" fmla="*/ 3877519 h 6585995"/>
              <a:gd name="connsiteX73" fmla="*/ 462987 w 4514126"/>
              <a:gd name="connsiteY73" fmla="*/ 3900669 h 6585995"/>
              <a:gd name="connsiteX74" fmla="*/ 497711 w 4514126"/>
              <a:gd name="connsiteY74" fmla="*/ 3935393 h 6585995"/>
              <a:gd name="connsiteX75" fmla="*/ 544010 w 4514126"/>
              <a:gd name="connsiteY75" fmla="*/ 3993266 h 6585995"/>
              <a:gd name="connsiteX76" fmla="*/ 567159 w 4514126"/>
              <a:gd name="connsiteY76" fmla="*/ 4039565 h 6585995"/>
              <a:gd name="connsiteX77" fmla="*/ 590308 w 4514126"/>
              <a:gd name="connsiteY77" fmla="*/ 4074289 h 6585995"/>
              <a:gd name="connsiteX78" fmla="*/ 625032 w 4514126"/>
              <a:gd name="connsiteY78" fmla="*/ 4178461 h 6585995"/>
              <a:gd name="connsiteX79" fmla="*/ 648182 w 4514126"/>
              <a:gd name="connsiteY79" fmla="*/ 4247909 h 6585995"/>
              <a:gd name="connsiteX80" fmla="*/ 659757 w 4514126"/>
              <a:gd name="connsiteY80" fmla="*/ 4282633 h 6585995"/>
              <a:gd name="connsiteX81" fmla="*/ 671331 w 4514126"/>
              <a:gd name="connsiteY81" fmla="*/ 4340507 h 6585995"/>
              <a:gd name="connsiteX82" fmla="*/ 682906 w 4514126"/>
              <a:gd name="connsiteY82" fmla="*/ 4433104 h 6585995"/>
              <a:gd name="connsiteX83" fmla="*/ 694481 w 4514126"/>
              <a:gd name="connsiteY83" fmla="*/ 4467828 h 6585995"/>
              <a:gd name="connsiteX84" fmla="*/ 706055 w 4514126"/>
              <a:gd name="connsiteY84" fmla="*/ 4514127 h 6585995"/>
              <a:gd name="connsiteX85" fmla="*/ 729205 w 4514126"/>
              <a:gd name="connsiteY85" fmla="*/ 4583575 h 6585995"/>
              <a:gd name="connsiteX86" fmla="*/ 740779 w 4514126"/>
              <a:gd name="connsiteY86" fmla="*/ 4618299 h 6585995"/>
              <a:gd name="connsiteX87" fmla="*/ 763929 w 4514126"/>
              <a:gd name="connsiteY87" fmla="*/ 4641449 h 6585995"/>
              <a:gd name="connsiteX88" fmla="*/ 787078 w 4514126"/>
              <a:gd name="connsiteY88" fmla="*/ 4710897 h 6585995"/>
              <a:gd name="connsiteX89" fmla="*/ 810227 w 4514126"/>
              <a:gd name="connsiteY89" fmla="*/ 4803494 h 6585995"/>
              <a:gd name="connsiteX90" fmla="*/ 821802 w 4514126"/>
              <a:gd name="connsiteY90" fmla="*/ 4838218 h 6585995"/>
              <a:gd name="connsiteX91" fmla="*/ 868101 w 4514126"/>
              <a:gd name="connsiteY91" fmla="*/ 4907666 h 6585995"/>
              <a:gd name="connsiteX92" fmla="*/ 902825 w 4514126"/>
              <a:gd name="connsiteY92" fmla="*/ 4977114 h 6585995"/>
              <a:gd name="connsiteX93" fmla="*/ 937549 w 4514126"/>
              <a:gd name="connsiteY93" fmla="*/ 5046562 h 6585995"/>
              <a:gd name="connsiteX94" fmla="*/ 983848 w 4514126"/>
              <a:gd name="connsiteY94" fmla="*/ 5254907 h 6585995"/>
              <a:gd name="connsiteX95" fmla="*/ 1006997 w 4514126"/>
              <a:gd name="connsiteY95" fmla="*/ 5324355 h 6585995"/>
              <a:gd name="connsiteX96" fmla="*/ 1018572 w 4514126"/>
              <a:gd name="connsiteY96" fmla="*/ 5359079 h 6585995"/>
              <a:gd name="connsiteX97" fmla="*/ 1030146 w 4514126"/>
              <a:gd name="connsiteY97" fmla="*/ 5393803 h 6585995"/>
              <a:gd name="connsiteX98" fmla="*/ 1053296 w 4514126"/>
              <a:gd name="connsiteY98" fmla="*/ 5416952 h 6585995"/>
              <a:gd name="connsiteX99" fmla="*/ 1076445 w 4514126"/>
              <a:gd name="connsiteY99" fmla="*/ 5486400 h 6585995"/>
              <a:gd name="connsiteX100" fmla="*/ 1064870 w 4514126"/>
              <a:gd name="connsiteY100" fmla="*/ 5752618 h 6585995"/>
              <a:gd name="connsiteX101" fmla="*/ 1030146 w 4514126"/>
              <a:gd name="connsiteY101" fmla="*/ 5903089 h 6585995"/>
              <a:gd name="connsiteX102" fmla="*/ 1018572 w 4514126"/>
              <a:gd name="connsiteY102" fmla="*/ 6065135 h 6585995"/>
              <a:gd name="connsiteX103" fmla="*/ 995422 w 4514126"/>
              <a:gd name="connsiteY103" fmla="*/ 6134583 h 6585995"/>
              <a:gd name="connsiteX104" fmla="*/ 972273 w 4514126"/>
              <a:gd name="connsiteY104" fmla="*/ 6204031 h 6585995"/>
              <a:gd name="connsiteX105" fmla="*/ 960698 w 4514126"/>
              <a:gd name="connsiteY105" fmla="*/ 6238755 h 6585995"/>
              <a:gd name="connsiteX106" fmla="*/ 937549 w 4514126"/>
              <a:gd name="connsiteY106" fmla="*/ 6273479 h 6585995"/>
              <a:gd name="connsiteX107" fmla="*/ 914400 w 4514126"/>
              <a:gd name="connsiteY107" fmla="*/ 6342927 h 6585995"/>
              <a:gd name="connsiteX108" fmla="*/ 891250 w 4514126"/>
              <a:gd name="connsiteY108" fmla="*/ 6435525 h 6585995"/>
              <a:gd name="connsiteX109" fmla="*/ 902825 w 4514126"/>
              <a:gd name="connsiteY109" fmla="*/ 6551271 h 6585995"/>
              <a:gd name="connsiteX110" fmla="*/ 937549 w 4514126"/>
              <a:gd name="connsiteY110" fmla="*/ 6562846 h 6585995"/>
              <a:gd name="connsiteX111" fmla="*/ 995422 w 4514126"/>
              <a:gd name="connsiteY111" fmla="*/ 6574421 h 6585995"/>
              <a:gd name="connsiteX112" fmla="*/ 1041721 w 4514126"/>
              <a:gd name="connsiteY112" fmla="*/ 6585995 h 6585995"/>
              <a:gd name="connsiteX113" fmla="*/ 1226916 w 4514126"/>
              <a:gd name="connsiteY113" fmla="*/ 6551271 h 6585995"/>
              <a:gd name="connsiteX114" fmla="*/ 1261640 w 4514126"/>
              <a:gd name="connsiteY114" fmla="*/ 6528122 h 6585995"/>
              <a:gd name="connsiteX115" fmla="*/ 1284789 w 4514126"/>
              <a:gd name="connsiteY115" fmla="*/ 6493398 h 6585995"/>
              <a:gd name="connsiteX116" fmla="*/ 1307939 w 4514126"/>
              <a:gd name="connsiteY116" fmla="*/ 6470249 h 6585995"/>
              <a:gd name="connsiteX117" fmla="*/ 1354238 w 4514126"/>
              <a:gd name="connsiteY117" fmla="*/ 6400800 h 6585995"/>
              <a:gd name="connsiteX118" fmla="*/ 1377387 w 4514126"/>
              <a:gd name="connsiteY118" fmla="*/ 6366076 h 6585995"/>
              <a:gd name="connsiteX119" fmla="*/ 1400536 w 4514126"/>
              <a:gd name="connsiteY119" fmla="*/ 6296628 h 6585995"/>
              <a:gd name="connsiteX120" fmla="*/ 1412111 w 4514126"/>
              <a:gd name="connsiteY120" fmla="*/ 6261904 h 6585995"/>
              <a:gd name="connsiteX121" fmla="*/ 1435260 w 4514126"/>
              <a:gd name="connsiteY121" fmla="*/ 6123008 h 6585995"/>
              <a:gd name="connsiteX122" fmla="*/ 1446835 w 4514126"/>
              <a:gd name="connsiteY122" fmla="*/ 6076709 h 6585995"/>
              <a:gd name="connsiteX123" fmla="*/ 1458410 w 4514126"/>
              <a:gd name="connsiteY123" fmla="*/ 6018836 h 6585995"/>
              <a:gd name="connsiteX124" fmla="*/ 1481559 w 4514126"/>
              <a:gd name="connsiteY124" fmla="*/ 5949388 h 6585995"/>
              <a:gd name="connsiteX125" fmla="*/ 1516283 w 4514126"/>
              <a:gd name="connsiteY125" fmla="*/ 5845216 h 6585995"/>
              <a:gd name="connsiteX126" fmla="*/ 1551007 w 4514126"/>
              <a:gd name="connsiteY126" fmla="*/ 5741044 h 6585995"/>
              <a:gd name="connsiteX127" fmla="*/ 1562582 w 4514126"/>
              <a:gd name="connsiteY127" fmla="*/ 5706319 h 6585995"/>
              <a:gd name="connsiteX128" fmla="*/ 1608881 w 4514126"/>
              <a:gd name="connsiteY128" fmla="*/ 5648446 h 6585995"/>
              <a:gd name="connsiteX129" fmla="*/ 1643605 w 4514126"/>
              <a:gd name="connsiteY129" fmla="*/ 5625297 h 6585995"/>
              <a:gd name="connsiteX130" fmla="*/ 1689903 w 4514126"/>
              <a:gd name="connsiteY130" fmla="*/ 5590573 h 6585995"/>
              <a:gd name="connsiteX131" fmla="*/ 1724627 w 4514126"/>
              <a:gd name="connsiteY131" fmla="*/ 5567423 h 6585995"/>
              <a:gd name="connsiteX132" fmla="*/ 1747777 w 4514126"/>
              <a:gd name="connsiteY132" fmla="*/ 5544274 h 6585995"/>
              <a:gd name="connsiteX133" fmla="*/ 1782501 w 4514126"/>
              <a:gd name="connsiteY133" fmla="*/ 5521125 h 6585995"/>
              <a:gd name="connsiteX134" fmla="*/ 1828800 w 4514126"/>
              <a:gd name="connsiteY134" fmla="*/ 5474826 h 6585995"/>
              <a:gd name="connsiteX135" fmla="*/ 1851949 w 4514126"/>
              <a:gd name="connsiteY135" fmla="*/ 5451676 h 6585995"/>
              <a:gd name="connsiteX136" fmla="*/ 1875098 w 4514126"/>
              <a:gd name="connsiteY136" fmla="*/ 5416952 h 6585995"/>
              <a:gd name="connsiteX137" fmla="*/ 1898248 w 4514126"/>
              <a:gd name="connsiteY137" fmla="*/ 5393803 h 6585995"/>
              <a:gd name="connsiteX138" fmla="*/ 1921397 w 4514126"/>
              <a:gd name="connsiteY138" fmla="*/ 5359079 h 6585995"/>
              <a:gd name="connsiteX139" fmla="*/ 2037144 w 4514126"/>
              <a:gd name="connsiteY139" fmla="*/ 5324355 h 6585995"/>
              <a:gd name="connsiteX140" fmla="*/ 2071868 w 4514126"/>
              <a:gd name="connsiteY140" fmla="*/ 5312780 h 6585995"/>
              <a:gd name="connsiteX141" fmla="*/ 2106592 w 4514126"/>
              <a:gd name="connsiteY141" fmla="*/ 5289631 h 6585995"/>
              <a:gd name="connsiteX142" fmla="*/ 2129741 w 4514126"/>
              <a:gd name="connsiteY142" fmla="*/ 5266481 h 6585995"/>
              <a:gd name="connsiteX143" fmla="*/ 2164465 w 4514126"/>
              <a:gd name="connsiteY143" fmla="*/ 5254907 h 6585995"/>
              <a:gd name="connsiteX144" fmla="*/ 2233913 w 4514126"/>
              <a:gd name="connsiteY144" fmla="*/ 5208608 h 6585995"/>
              <a:gd name="connsiteX145" fmla="*/ 2280212 w 4514126"/>
              <a:gd name="connsiteY145" fmla="*/ 5162309 h 6585995"/>
              <a:gd name="connsiteX146" fmla="*/ 2303362 w 4514126"/>
              <a:gd name="connsiteY146" fmla="*/ 5139160 h 6585995"/>
              <a:gd name="connsiteX147" fmla="*/ 2338086 w 4514126"/>
              <a:gd name="connsiteY147" fmla="*/ 5116011 h 6585995"/>
              <a:gd name="connsiteX148" fmla="*/ 2395959 w 4514126"/>
              <a:gd name="connsiteY148" fmla="*/ 5058137 h 6585995"/>
              <a:gd name="connsiteX149" fmla="*/ 2419108 w 4514126"/>
              <a:gd name="connsiteY149" fmla="*/ 5023413 h 6585995"/>
              <a:gd name="connsiteX150" fmla="*/ 2500131 w 4514126"/>
              <a:gd name="connsiteY150" fmla="*/ 4953965 h 6585995"/>
              <a:gd name="connsiteX151" fmla="*/ 2546430 w 4514126"/>
              <a:gd name="connsiteY151" fmla="*/ 4884517 h 6585995"/>
              <a:gd name="connsiteX152" fmla="*/ 2569579 w 4514126"/>
              <a:gd name="connsiteY152" fmla="*/ 4849793 h 6585995"/>
              <a:gd name="connsiteX153" fmla="*/ 2581154 w 4514126"/>
              <a:gd name="connsiteY153" fmla="*/ 4815069 h 6585995"/>
              <a:gd name="connsiteX154" fmla="*/ 2627453 w 4514126"/>
              <a:gd name="connsiteY154" fmla="*/ 4757195 h 6585995"/>
              <a:gd name="connsiteX155" fmla="*/ 2639027 w 4514126"/>
              <a:gd name="connsiteY155" fmla="*/ 4722471 h 6585995"/>
              <a:gd name="connsiteX156" fmla="*/ 2662177 w 4514126"/>
              <a:gd name="connsiteY156" fmla="*/ 4699322 h 6585995"/>
              <a:gd name="connsiteX157" fmla="*/ 2685326 w 4514126"/>
              <a:gd name="connsiteY157" fmla="*/ 4664598 h 6585995"/>
              <a:gd name="connsiteX158" fmla="*/ 2696901 w 4514126"/>
              <a:gd name="connsiteY158" fmla="*/ 4629874 h 6585995"/>
              <a:gd name="connsiteX159" fmla="*/ 2743200 w 4514126"/>
              <a:gd name="connsiteY159" fmla="*/ 4560426 h 6585995"/>
              <a:gd name="connsiteX160" fmla="*/ 2754774 w 4514126"/>
              <a:gd name="connsiteY160" fmla="*/ 4525702 h 6585995"/>
              <a:gd name="connsiteX161" fmla="*/ 2777924 w 4514126"/>
              <a:gd name="connsiteY161" fmla="*/ 4502552 h 6585995"/>
              <a:gd name="connsiteX162" fmla="*/ 2824222 w 4514126"/>
              <a:gd name="connsiteY162" fmla="*/ 4433104 h 6585995"/>
              <a:gd name="connsiteX163" fmla="*/ 2847372 w 4514126"/>
              <a:gd name="connsiteY163" fmla="*/ 4398380 h 6585995"/>
              <a:gd name="connsiteX164" fmla="*/ 2870521 w 4514126"/>
              <a:gd name="connsiteY164" fmla="*/ 4328932 h 6585995"/>
              <a:gd name="connsiteX165" fmla="*/ 2893670 w 4514126"/>
              <a:gd name="connsiteY165" fmla="*/ 4294208 h 6585995"/>
              <a:gd name="connsiteX166" fmla="*/ 2928395 w 4514126"/>
              <a:gd name="connsiteY166" fmla="*/ 4224760 h 6585995"/>
              <a:gd name="connsiteX167" fmla="*/ 2951544 w 4514126"/>
              <a:gd name="connsiteY167" fmla="*/ 4155312 h 6585995"/>
              <a:gd name="connsiteX168" fmla="*/ 2963119 w 4514126"/>
              <a:gd name="connsiteY168" fmla="*/ 4120588 h 6585995"/>
              <a:gd name="connsiteX169" fmla="*/ 2986268 w 4514126"/>
              <a:gd name="connsiteY169" fmla="*/ 4085864 h 6585995"/>
              <a:gd name="connsiteX170" fmla="*/ 3009417 w 4514126"/>
              <a:gd name="connsiteY170" fmla="*/ 4016416 h 6585995"/>
              <a:gd name="connsiteX171" fmla="*/ 3020992 w 4514126"/>
              <a:gd name="connsiteY171" fmla="*/ 3981692 h 6585995"/>
              <a:gd name="connsiteX172" fmla="*/ 3044141 w 4514126"/>
              <a:gd name="connsiteY172" fmla="*/ 3912244 h 6585995"/>
              <a:gd name="connsiteX173" fmla="*/ 3067291 w 4514126"/>
              <a:gd name="connsiteY173" fmla="*/ 3831221 h 6585995"/>
              <a:gd name="connsiteX174" fmla="*/ 3078865 w 4514126"/>
              <a:gd name="connsiteY174" fmla="*/ 3784922 h 6585995"/>
              <a:gd name="connsiteX175" fmla="*/ 3102015 w 4514126"/>
              <a:gd name="connsiteY175" fmla="*/ 3715474 h 6585995"/>
              <a:gd name="connsiteX176" fmla="*/ 3113589 w 4514126"/>
              <a:gd name="connsiteY176" fmla="*/ 3680750 h 6585995"/>
              <a:gd name="connsiteX177" fmla="*/ 3125164 w 4514126"/>
              <a:gd name="connsiteY177" fmla="*/ 3646026 h 6585995"/>
              <a:gd name="connsiteX178" fmla="*/ 3136739 w 4514126"/>
              <a:gd name="connsiteY178" fmla="*/ 3611302 h 6585995"/>
              <a:gd name="connsiteX179" fmla="*/ 3183038 w 4514126"/>
              <a:gd name="connsiteY179" fmla="*/ 3553428 h 6585995"/>
              <a:gd name="connsiteX180" fmla="*/ 3217762 w 4514126"/>
              <a:gd name="connsiteY180" fmla="*/ 3483980 h 6585995"/>
              <a:gd name="connsiteX181" fmla="*/ 3252486 w 4514126"/>
              <a:gd name="connsiteY181" fmla="*/ 3414532 h 6585995"/>
              <a:gd name="connsiteX182" fmla="*/ 3287210 w 4514126"/>
              <a:gd name="connsiteY182" fmla="*/ 3345084 h 6585995"/>
              <a:gd name="connsiteX183" fmla="*/ 3321934 w 4514126"/>
              <a:gd name="connsiteY183" fmla="*/ 3275636 h 6585995"/>
              <a:gd name="connsiteX184" fmla="*/ 3356658 w 4514126"/>
              <a:gd name="connsiteY184" fmla="*/ 3217762 h 6585995"/>
              <a:gd name="connsiteX185" fmla="*/ 3368232 w 4514126"/>
              <a:gd name="connsiteY185" fmla="*/ 3183038 h 6585995"/>
              <a:gd name="connsiteX186" fmla="*/ 3414531 w 4514126"/>
              <a:gd name="connsiteY186" fmla="*/ 3113590 h 6585995"/>
              <a:gd name="connsiteX187" fmla="*/ 3437681 w 4514126"/>
              <a:gd name="connsiteY187" fmla="*/ 3078866 h 6585995"/>
              <a:gd name="connsiteX188" fmla="*/ 3472405 w 4514126"/>
              <a:gd name="connsiteY188" fmla="*/ 3020993 h 6585995"/>
              <a:gd name="connsiteX189" fmla="*/ 3483979 w 4514126"/>
              <a:gd name="connsiteY189" fmla="*/ 2986269 h 6585995"/>
              <a:gd name="connsiteX190" fmla="*/ 3507129 w 4514126"/>
              <a:gd name="connsiteY190" fmla="*/ 2951545 h 6585995"/>
              <a:gd name="connsiteX191" fmla="*/ 3553427 w 4514126"/>
              <a:gd name="connsiteY191" fmla="*/ 2812649 h 6585995"/>
              <a:gd name="connsiteX192" fmla="*/ 3565002 w 4514126"/>
              <a:gd name="connsiteY192" fmla="*/ 2777925 h 6585995"/>
              <a:gd name="connsiteX193" fmla="*/ 3576577 w 4514126"/>
              <a:gd name="connsiteY193" fmla="*/ 2743200 h 6585995"/>
              <a:gd name="connsiteX194" fmla="*/ 3588151 w 4514126"/>
              <a:gd name="connsiteY194" fmla="*/ 2673752 h 6585995"/>
              <a:gd name="connsiteX195" fmla="*/ 3599726 w 4514126"/>
              <a:gd name="connsiteY195" fmla="*/ 2581155 h 6585995"/>
              <a:gd name="connsiteX196" fmla="*/ 3634450 w 4514126"/>
              <a:gd name="connsiteY196" fmla="*/ 2476983 h 6585995"/>
              <a:gd name="connsiteX197" fmla="*/ 3657600 w 4514126"/>
              <a:gd name="connsiteY197" fmla="*/ 2395960 h 6585995"/>
              <a:gd name="connsiteX198" fmla="*/ 3669174 w 4514126"/>
              <a:gd name="connsiteY198" fmla="*/ 2349661 h 6585995"/>
              <a:gd name="connsiteX199" fmla="*/ 3692324 w 4514126"/>
              <a:gd name="connsiteY199" fmla="*/ 2280213 h 6585995"/>
              <a:gd name="connsiteX200" fmla="*/ 3703898 w 4514126"/>
              <a:gd name="connsiteY200" fmla="*/ 2245489 h 6585995"/>
              <a:gd name="connsiteX201" fmla="*/ 3715473 w 4514126"/>
              <a:gd name="connsiteY201" fmla="*/ 2210765 h 6585995"/>
              <a:gd name="connsiteX202" fmla="*/ 3761772 w 4514126"/>
              <a:gd name="connsiteY202" fmla="*/ 2141317 h 6585995"/>
              <a:gd name="connsiteX203" fmla="*/ 3773346 w 4514126"/>
              <a:gd name="connsiteY203" fmla="*/ 2106593 h 6585995"/>
              <a:gd name="connsiteX204" fmla="*/ 3796496 w 4514126"/>
              <a:gd name="connsiteY204" fmla="*/ 2083444 h 6585995"/>
              <a:gd name="connsiteX205" fmla="*/ 3819645 w 4514126"/>
              <a:gd name="connsiteY205" fmla="*/ 2013995 h 6585995"/>
              <a:gd name="connsiteX206" fmla="*/ 3831220 w 4514126"/>
              <a:gd name="connsiteY206" fmla="*/ 1979271 h 6585995"/>
              <a:gd name="connsiteX207" fmla="*/ 3842795 w 4514126"/>
              <a:gd name="connsiteY207" fmla="*/ 1944547 h 6585995"/>
              <a:gd name="connsiteX208" fmla="*/ 3865944 w 4514126"/>
              <a:gd name="connsiteY208" fmla="*/ 1851950 h 6585995"/>
              <a:gd name="connsiteX209" fmla="*/ 3877519 w 4514126"/>
              <a:gd name="connsiteY209" fmla="*/ 1805651 h 6585995"/>
              <a:gd name="connsiteX210" fmla="*/ 3900668 w 4514126"/>
              <a:gd name="connsiteY210" fmla="*/ 1736203 h 6585995"/>
              <a:gd name="connsiteX211" fmla="*/ 3912243 w 4514126"/>
              <a:gd name="connsiteY211" fmla="*/ 1689904 h 6585995"/>
              <a:gd name="connsiteX212" fmla="*/ 3958541 w 4514126"/>
              <a:gd name="connsiteY212" fmla="*/ 1620456 h 6585995"/>
              <a:gd name="connsiteX213" fmla="*/ 3993265 w 4514126"/>
              <a:gd name="connsiteY213" fmla="*/ 1551008 h 6585995"/>
              <a:gd name="connsiteX214" fmla="*/ 4004840 w 4514126"/>
              <a:gd name="connsiteY214" fmla="*/ 1516284 h 6585995"/>
              <a:gd name="connsiteX215" fmla="*/ 4027989 w 4514126"/>
              <a:gd name="connsiteY215" fmla="*/ 1481560 h 6585995"/>
              <a:gd name="connsiteX216" fmla="*/ 4051139 w 4514126"/>
              <a:gd name="connsiteY216" fmla="*/ 1412112 h 6585995"/>
              <a:gd name="connsiteX217" fmla="*/ 4062713 w 4514126"/>
              <a:gd name="connsiteY217" fmla="*/ 1342664 h 6585995"/>
              <a:gd name="connsiteX218" fmla="*/ 4085863 w 4514126"/>
              <a:gd name="connsiteY218" fmla="*/ 1273216 h 6585995"/>
              <a:gd name="connsiteX219" fmla="*/ 4120587 w 4514126"/>
              <a:gd name="connsiteY219" fmla="*/ 1169044 h 6585995"/>
              <a:gd name="connsiteX220" fmla="*/ 4132162 w 4514126"/>
              <a:gd name="connsiteY220" fmla="*/ 1134319 h 6585995"/>
              <a:gd name="connsiteX221" fmla="*/ 4166886 w 4514126"/>
              <a:gd name="connsiteY221" fmla="*/ 1018573 h 6585995"/>
              <a:gd name="connsiteX222" fmla="*/ 4178460 w 4514126"/>
              <a:gd name="connsiteY222" fmla="*/ 983849 h 6585995"/>
              <a:gd name="connsiteX223" fmla="*/ 4201610 w 4514126"/>
              <a:gd name="connsiteY223" fmla="*/ 949125 h 6585995"/>
              <a:gd name="connsiteX224" fmla="*/ 4236334 w 4514126"/>
              <a:gd name="connsiteY224" fmla="*/ 844952 h 6585995"/>
              <a:gd name="connsiteX225" fmla="*/ 4247908 w 4514126"/>
              <a:gd name="connsiteY225" fmla="*/ 810228 h 6585995"/>
              <a:gd name="connsiteX226" fmla="*/ 4271058 w 4514126"/>
              <a:gd name="connsiteY226" fmla="*/ 775504 h 6585995"/>
              <a:gd name="connsiteX227" fmla="*/ 4294207 w 4514126"/>
              <a:gd name="connsiteY227" fmla="*/ 706056 h 6585995"/>
              <a:gd name="connsiteX228" fmla="*/ 4363655 w 4514126"/>
              <a:gd name="connsiteY228" fmla="*/ 625033 h 6585995"/>
              <a:gd name="connsiteX229" fmla="*/ 4375230 w 4514126"/>
              <a:gd name="connsiteY229" fmla="*/ 590309 h 6585995"/>
              <a:gd name="connsiteX230" fmla="*/ 4421529 w 4514126"/>
              <a:gd name="connsiteY230" fmla="*/ 532436 h 6585995"/>
              <a:gd name="connsiteX231" fmla="*/ 4444678 w 4514126"/>
              <a:gd name="connsiteY231" fmla="*/ 462988 h 6585995"/>
              <a:gd name="connsiteX232" fmla="*/ 4479402 w 4514126"/>
              <a:gd name="connsiteY232" fmla="*/ 347241 h 6585995"/>
              <a:gd name="connsiteX233" fmla="*/ 4502551 w 4514126"/>
              <a:gd name="connsiteY233" fmla="*/ 277793 h 6585995"/>
              <a:gd name="connsiteX234" fmla="*/ 4514126 w 4514126"/>
              <a:gd name="connsiteY234" fmla="*/ 243069 h 6585995"/>
              <a:gd name="connsiteX235" fmla="*/ 4502551 w 4514126"/>
              <a:gd name="connsiteY235" fmla="*/ 127322 h 6585995"/>
              <a:gd name="connsiteX236" fmla="*/ 4490977 w 4514126"/>
              <a:gd name="connsiteY236" fmla="*/ 92598 h 6585995"/>
              <a:gd name="connsiteX237" fmla="*/ 4421529 w 4514126"/>
              <a:gd name="connsiteY237" fmla="*/ 57874 h 6585995"/>
              <a:gd name="connsiteX238" fmla="*/ 4386805 w 4514126"/>
              <a:gd name="connsiteY238" fmla="*/ 34725 h 6585995"/>
              <a:gd name="connsiteX239" fmla="*/ 4294207 w 4514126"/>
              <a:gd name="connsiteY239" fmla="*/ 11575 h 6585995"/>
              <a:gd name="connsiteX240" fmla="*/ 4039564 w 4514126"/>
              <a:gd name="connsiteY240" fmla="*/ 23150 h 6585995"/>
              <a:gd name="connsiteX241" fmla="*/ 3912243 w 4514126"/>
              <a:gd name="connsiteY241" fmla="*/ 57874 h 6585995"/>
              <a:gd name="connsiteX242" fmla="*/ 3819645 w 4514126"/>
              <a:gd name="connsiteY242" fmla="*/ 81023 h 6585995"/>
              <a:gd name="connsiteX243" fmla="*/ 3784921 w 4514126"/>
              <a:gd name="connsiteY243" fmla="*/ 92598 h 6585995"/>
              <a:gd name="connsiteX244" fmla="*/ 3703898 w 4514126"/>
              <a:gd name="connsiteY244" fmla="*/ 115747 h 6585995"/>
              <a:gd name="connsiteX245" fmla="*/ 3657600 w 4514126"/>
              <a:gd name="connsiteY245" fmla="*/ 104173 h 6585995"/>
              <a:gd name="connsiteX246" fmla="*/ 3588151 w 4514126"/>
              <a:gd name="connsiteY246" fmla="*/ 81023 h 6585995"/>
              <a:gd name="connsiteX247" fmla="*/ 3287210 w 4514126"/>
              <a:gd name="connsiteY247" fmla="*/ 69449 h 6585995"/>
              <a:gd name="connsiteX248" fmla="*/ 2720050 w 4514126"/>
              <a:gd name="connsiteY248" fmla="*/ 46299 h 6585995"/>
              <a:gd name="connsiteX249" fmla="*/ 2650602 w 4514126"/>
              <a:gd name="connsiteY249" fmla="*/ 23150 h 6585995"/>
              <a:gd name="connsiteX250" fmla="*/ 2639027 w 4514126"/>
              <a:gd name="connsiteY250" fmla="*/ 0 h 6585995"/>
              <a:gd name="connsiteX0" fmla="*/ 2639027 w 4514126"/>
              <a:gd name="connsiteY0" fmla="*/ 0 h 6577224"/>
              <a:gd name="connsiteX1" fmla="*/ 2581154 w 4514126"/>
              <a:gd name="connsiteY1" fmla="*/ 46299 h 6577224"/>
              <a:gd name="connsiteX2" fmla="*/ 2523281 w 4514126"/>
              <a:gd name="connsiteY2" fmla="*/ 104173 h 6577224"/>
              <a:gd name="connsiteX3" fmla="*/ 2500131 w 4514126"/>
              <a:gd name="connsiteY3" fmla="*/ 127322 h 6577224"/>
              <a:gd name="connsiteX4" fmla="*/ 2442258 w 4514126"/>
              <a:gd name="connsiteY4" fmla="*/ 173621 h 6577224"/>
              <a:gd name="connsiteX5" fmla="*/ 2419108 w 4514126"/>
              <a:gd name="connsiteY5" fmla="*/ 243069 h 6577224"/>
              <a:gd name="connsiteX6" fmla="*/ 2349660 w 4514126"/>
              <a:gd name="connsiteY6" fmla="*/ 335666 h 6577224"/>
              <a:gd name="connsiteX7" fmla="*/ 2338086 w 4514126"/>
              <a:gd name="connsiteY7" fmla="*/ 370390 h 6577224"/>
              <a:gd name="connsiteX8" fmla="*/ 2314936 w 4514126"/>
              <a:gd name="connsiteY8" fmla="*/ 393540 h 6577224"/>
              <a:gd name="connsiteX9" fmla="*/ 2291787 w 4514126"/>
              <a:gd name="connsiteY9" fmla="*/ 428264 h 6577224"/>
              <a:gd name="connsiteX10" fmla="*/ 2233913 w 4514126"/>
              <a:gd name="connsiteY10" fmla="*/ 486137 h 6577224"/>
              <a:gd name="connsiteX11" fmla="*/ 2210764 w 4514126"/>
              <a:gd name="connsiteY11" fmla="*/ 509287 h 6577224"/>
              <a:gd name="connsiteX12" fmla="*/ 2141316 w 4514126"/>
              <a:gd name="connsiteY12" fmla="*/ 578735 h 6577224"/>
              <a:gd name="connsiteX13" fmla="*/ 2060293 w 4514126"/>
              <a:gd name="connsiteY13" fmla="*/ 648183 h 6577224"/>
              <a:gd name="connsiteX14" fmla="*/ 1979270 w 4514126"/>
              <a:gd name="connsiteY14" fmla="*/ 694481 h 6577224"/>
              <a:gd name="connsiteX15" fmla="*/ 1909822 w 4514126"/>
              <a:gd name="connsiteY15" fmla="*/ 740780 h 6577224"/>
              <a:gd name="connsiteX16" fmla="*/ 1863524 w 4514126"/>
              <a:gd name="connsiteY16" fmla="*/ 763930 h 6577224"/>
              <a:gd name="connsiteX17" fmla="*/ 1794076 w 4514126"/>
              <a:gd name="connsiteY17" fmla="*/ 810228 h 6577224"/>
              <a:gd name="connsiteX18" fmla="*/ 1713053 w 4514126"/>
              <a:gd name="connsiteY18" fmla="*/ 844952 h 6577224"/>
              <a:gd name="connsiteX19" fmla="*/ 1678329 w 4514126"/>
              <a:gd name="connsiteY19" fmla="*/ 868102 h 6577224"/>
              <a:gd name="connsiteX20" fmla="*/ 1643605 w 4514126"/>
              <a:gd name="connsiteY20" fmla="*/ 879676 h 6577224"/>
              <a:gd name="connsiteX21" fmla="*/ 1597306 w 4514126"/>
              <a:gd name="connsiteY21" fmla="*/ 902826 h 6577224"/>
              <a:gd name="connsiteX22" fmla="*/ 1562582 w 4514126"/>
              <a:gd name="connsiteY22" fmla="*/ 925975 h 6577224"/>
              <a:gd name="connsiteX23" fmla="*/ 1527858 w 4514126"/>
              <a:gd name="connsiteY23" fmla="*/ 937550 h 6577224"/>
              <a:gd name="connsiteX24" fmla="*/ 1493134 w 4514126"/>
              <a:gd name="connsiteY24" fmla="*/ 960699 h 6577224"/>
              <a:gd name="connsiteX25" fmla="*/ 1423686 w 4514126"/>
              <a:gd name="connsiteY25" fmla="*/ 983849 h 6577224"/>
              <a:gd name="connsiteX26" fmla="*/ 1388962 w 4514126"/>
              <a:gd name="connsiteY26" fmla="*/ 995423 h 6577224"/>
              <a:gd name="connsiteX27" fmla="*/ 1319513 w 4514126"/>
              <a:gd name="connsiteY27" fmla="*/ 1030147 h 6577224"/>
              <a:gd name="connsiteX28" fmla="*/ 1250065 w 4514126"/>
              <a:gd name="connsiteY28" fmla="*/ 1064871 h 6577224"/>
              <a:gd name="connsiteX29" fmla="*/ 1192192 w 4514126"/>
              <a:gd name="connsiteY29" fmla="*/ 1122745 h 6577224"/>
              <a:gd name="connsiteX30" fmla="*/ 1157468 w 4514126"/>
              <a:gd name="connsiteY30" fmla="*/ 1157469 h 6577224"/>
              <a:gd name="connsiteX31" fmla="*/ 1122744 w 4514126"/>
              <a:gd name="connsiteY31" fmla="*/ 1180618 h 6577224"/>
              <a:gd name="connsiteX32" fmla="*/ 1076445 w 4514126"/>
              <a:gd name="connsiteY32" fmla="*/ 1226917 h 6577224"/>
              <a:gd name="connsiteX33" fmla="*/ 1006997 w 4514126"/>
              <a:gd name="connsiteY33" fmla="*/ 1273216 h 6577224"/>
              <a:gd name="connsiteX34" fmla="*/ 972273 w 4514126"/>
              <a:gd name="connsiteY34" fmla="*/ 1307940 h 6577224"/>
              <a:gd name="connsiteX35" fmla="*/ 902825 w 4514126"/>
              <a:gd name="connsiteY35" fmla="*/ 1342664 h 6577224"/>
              <a:gd name="connsiteX36" fmla="*/ 868101 w 4514126"/>
              <a:gd name="connsiteY36" fmla="*/ 1365813 h 6577224"/>
              <a:gd name="connsiteX37" fmla="*/ 844951 w 4514126"/>
              <a:gd name="connsiteY37" fmla="*/ 1388962 h 6577224"/>
              <a:gd name="connsiteX38" fmla="*/ 740779 w 4514126"/>
              <a:gd name="connsiteY38" fmla="*/ 1481560 h 6577224"/>
              <a:gd name="connsiteX39" fmla="*/ 682906 w 4514126"/>
              <a:gd name="connsiteY39" fmla="*/ 1527859 h 6577224"/>
              <a:gd name="connsiteX40" fmla="*/ 636607 w 4514126"/>
              <a:gd name="connsiteY40" fmla="*/ 1585732 h 6577224"/>
              <a:gd name="connsiteX41" fmla="*/ 555584 w 4514126"/>
              <a:gd name="connsiteY41" fmla="*/ 1678330 h 6577224"/>
              <a:gd name="connsiteX42" fmla="*/ 520860 w 4514126"/>
              <a:gd name="connsiteY42" fmla="*/ 1713054 h 6577224"/>
              <a:gd name="connsiteX43" fmla="*/ 486136 w 4514126"/>
              <a:gd name="connsiteY43" fmla="*/ 1747778 h 6577224"/>
              <a:gd name="connsiteX44" fmla="*/ 405113 w 4514126"/>
              <a:gd name="connsiteY44" fmla="*/ 1840375 h 6577224"/>
              <a:gd name="connsiteX45" fmla="*/ 381964 w 4514126"/>
              <a:gd name="connsiteY45" fmla="*/ 1863525 h 6577224"/>
              <a:gd name="connsiteX46" fmla="*/ 358815 w 4514126"/>
              <a:gd name="connsiteY46" fmla="*/ 1932973 h 6577224"/>
              <a:gd name="connsiteX47" fmla="*/ 324091 w 4514126"/>
              <a:gd name="connsiteY47" fmla="*/ 2164466 h 6577224"/>
              <a:gd name="connsiteX48" fmla="*/ 300941 w 4514126"/>
              <a:gd name="connsiteY48" fmla="*/ 2199190 h 6577224"/>
              <a:gd name="connsiteX49" fmla="*/ 289367 w 4514126"/>
              <a:gd name="connsiteY49" fmla="*/ 2233914 h 6577224"/>
              <a:gd name="connsiteX50" fmla="*/ 266217 w 4514126"/>
              <a:gd name="connsiteY50" fmla="*/ 2257064 h 6577224"/>
              <a:gd name="connsiteX51" fmla="*/ 219919 w 4514126"/>
              <a:gd name="connsiteY51" fmla="*/ 2326512 h 6577224"/>
              <a:gd name="connsiteX52" fmla="*/ 219919 w 4514126"/>
              <a:gd name="connsiteY52" fmla="*/ 2326512 h 6577224"/>
              <a:gd name="connsiteX53" fmla="*/ 196769 w 4514126"/>
              <a:gd name="connsiteY53" fmla="*/ 2372811 h 6577224"/>
              <a:gd name="connsiteX54" fmla="*/ 173620 w 4514126"/>
              <a:gd name="connsiteY54" fmla="*/ 2407535 h 6577224"/>
              <a:gd name="connsiteX55" fmla="*/ 162045 w 4514126"/>
              <a:gd name="connsiteY55" fmla="*/ 2442259 h 6577224"/>
              <a:gd name="connsiteX56" fmla="*/ 127321 w 4514126"/>
              <a:gd name="connsiteY56" fmla="*/ 2476983 h 6577224"/>
              <a:gd name="connsiteX57" fmla="*/ 81022 w 4514126"/>
              <a:gd name="connsiteY57" fmla="*/ 2534856 h 6577224"/>
              <a:gd name="connsiteX58" fmla="*/ 46298 w 4514126"/>
              <a:gd name="connsiteY58" fmla="*/ 2812649 h 6577224"/>
              <a:gd name="connsiteX59" fmla="*/ 11574 w 4514126"/>
              <a:gd name="connsiteY59" fmla="*/ 2963119 h 6577224"/>
              <a:gd name="connsiteX60" fmla="*/ 0 w 4514126"/>
              <a:gd name="connsiteY60" fmla="*/ 3020993 h 6577224"/>
              <a:gd name="connsiteX61" fmla="*/ 11574 w 4514126"/>
              <a:gd name="connsiteY61" fmla="*/ 3136740 h 6577224"/>
              <a:gd name="connsiteX62" fmla="*/ 34724 w 4514126"/>
              <a:gd name="connsiteY62" fmla="*/ 3287211 h 6577224"/>
              <a:gd name="connsiteX63" fmla="*/ 104172 w 4514126"/>
              <a:gd name="connsiteY63" fmla="*/ 3379808 h 6577224"/>
              <a:gd name="connsiteX64" fmla="*/ 150470 w 4514126"/>
              <a:gd name="connsiteY64" fmla="*/ 3449256 h 6577224"/>
              <a:gd name="connsiteX65" fmla="*/ 219919 w 4514126"/>
              <a:gd name="connsiteY65" fmla="*/ 3541854 h 6577224"/>
              <a:gd name="connsiteX66" fmla="*/ 243068 w 4514126"/>
              <a:gd name="connsiteY66" fmla="*/ 3576578 h 6577224"/>
              <a:gd name="connsiteX67" fmla="*/ 254643 w 4514126"/>
              <a:gd name="connsiteY67" fmla="*/ 3611302 h 6577224"/>
              <a:gd name="connsiteX68" fmla="*/ 266217 w 4514126"/>
              <a:gd name="connsiteY68" fmla="*/ 3657600 h 6577224"/>
              <a:gd name="connsiteX69" fmla="*/ 289367 w 4514126"/>
              <a:gd name="connsiteY69" fmla="*/ 3680750 h 6577224"/>
              <a:gd name="connsiteX70" fmla="*/ 324091 w 4514126"/>
              <a:gd name="connsiteY70" fmla="*/ 3750198 h 6577224"/>
              <a:gd name="connsiteX71" fmla="*/ 358815 w 4514126"/>
              <a:gd name="connsiteY71" fmla="*/ 3819646 h 6577224"/>
              <a:gd name="connsiteX72" fmla="*/ 393539 w 4514126"/>
              <a:gd name="connsiteY72" fmla="*/ 3877519 h 6577224"/>
              <a:gd name="connsiteX73" fmla="*/ 462987 w 4514126"/>
              <a:gd name="connsiteY73" fmla="*/ 3900669 h 6577224"/>
              <a:gd name="connsiteX74" fmla="*/ 497711 w 4514126"/>
              <a:gd name="connsiteY74" fmla="*/ 3935393 h 6577224"/>
              <a:gd name="connsiteX75" fmla="*/ 544010 w 4514126"/>
              <a:gd name="connsiteY75" fmla="*/ 3993266 h 6577224"/>
              <a:gd name="connsiteX76" fmla="*/ 567159 w 4514126"/>
              <a:gd name="connsiteY76" fmla="*/ 4039565 h 6577224"/>
              <a:gd name="connsiteX77" fmla="*/ 590308 w 4514126"/>
              <a:gd name="connsiteY77" fmla="*/ 4074289 h 6577224"/>
              <a:gd name="connsiteX78" fmla="*/ 625032 w 4514126"/>
              <a:gd name="connsiteY78" fmla="*/ 4178461 h 6577224"/>
              <a:gd name="connsiteX79" fmla="*/ 648182 w 4514126"/>
              <a:gd name="connsiteY79" fmla="*/ 4247909 h 6577224"/>
              <a:gd name="connsiteX80" fmla="*/ 659757 w 4514126"/>
              <a:gd name="connsiteY80" fmla="*/ 4282633 h 6577224"/>
              <a:gd name="connsiteX81" fmla="*/ 671331 w 4514126"/>
              <a:gd name="connsiteY81" fmla="*/ 4340507 h 6577224"/>
              <a:gd name="connsiteX82" fmla="*/ 682906 w 4514126"/>
              <a:gd name="connsiteY82" fmla="*/ 4433104 h 6577224"/>
              <a:gd name="connsiteX83" fmla="*/ 694481 w 4514126"/>
              <a:gd name="connsiteY83" fmla="*/ 4467828 h 6577224"/>
              <a:gd name="connsiteX84" fmla="*/ 706055 w 4514126"/>
              <a:gd name="connsiteY84" fmla="*/ 4514127 h 6577224"/>
              <a:gd name="connsiteX85" fmla="*/ 729205 w 4514126"/>
              <a:gd name="connsiteY85" fmla="*/ 4583575 h 6577224"/>
              <a:gd name="connsiteX86" fmla="*/ 740779 w 4514126"/>
              <a:gd name="connsiteY86" fmla="*/ 4618299 h 6577224"/>
              <a:gd name="connsiteX87" fmla="*/ 763929 w 4514126"/>
              <a:gd name="connsiteY87" fmla="*/ 4641449 h 6577224"/>
              <a:gd name="connsiteX88" fmla="*/ 787078 w 4514126"/>
              <a:gd name="connsiteY88" fmla="*/ 4710897 h 6577224"/>
              <a:gd name="connsiteX89" fmla="*/ 810227 w 4514126"/>
              <a:gd name="connsiteY89" fmla="*/ 4803494 h 6577224"/>
              <a:gd name="connsiteX90" fmla="*/ 821802 w 4514126"/>
              <a:gd name="connsiteY90" fmla="*/ 4838218 h 6577224"/>
              <a:gd name="connsiteX91" fmla="*/ 868101 w 4514126"/>
              <a:gd name="connsiteY91" fmla="*/ 4907666 h 6577224"/>
              <a:gd name="connsiteX92" fmla="*/ 902825 w 4514126"/>
              <a:gd name="connsiteY92" fmla="*/ 4977114 h 6577224"/>
              <a:gd name="connsiteX93" fmla="*/ 937549 w 4514126"/>
              <a:gd name="connsiteY93" fmla="*/ 5046562 h 6577224"/>
              <a:gd name="connsiteX94" fmla="*/ 983848 w 4514126"/>
              <a:gd name="connsiteY94" fmla="*/ 5254907 h 6577224"/>
              <a:gd name="connsiteX95" fmla="*/ 1006997 w 4514126"/>
              <a:gd name="connsiteY95" fmla="*/ 5324355 h 6577224"/>
              <a:gd name="connsiteX96" fmla="*/ 1018572 w 4514126"/>
              <a:gd name="connsiteY96" fmla="*/ 5359079 h 6577224"/>
              <a:gd name="connsiteX97" fmla="*/ 1030146 w 4514126"/>
              <a:gd name="connsiteY97" fmla="*/ 5393803 h 6577224"/>
              <a:gd name="connsiteX98" fmla="*/ 1053296 w 4514126"/>
              <a:gd name="connsiteY98" fmla="*/ 5416952 h 6577224"/>
              <a:gd name="connsiteX99" fmla="*/ 1076445 w 4514126"/>
              <a:gd name="connsiteY99" fmla="*/ 5486400 h 6577224"/>
              <a:gd name="connsiteX100" fmla="*/ 1064870 w 4514126"/>
              <a:gd name="connsiteY100" fmla="*/ 5752618 h 6577224"/>
              <a:gd name="connsiteX101" fmla="*/ 1030146 w 4514126"/>
              <a:gd name="connsiteY101" fmla="*/ 5903089 h 6577224"/>
              <a:gd name="connsiteX102" fmla="*/ 1018572 w 4514126"/>
              <a:gd name="connsiteY102" fmla="*/ 6065135 h 6577224"/>
              <a:gd name="connsiteX103" fmla="*/ 995422 w 4514126"/>
              <a:gd name="connsiteY103" fmla="*/ 6134583 h 6577224"/>
              <a:gd name="connsiteX104" fmla="*/ 972273 w 4514126"/>
              <a:gd name="connsiteY104" fmla="*/ 6204031 h 6577224"/>
              <a:gd name="connsiteX105" fmla="*/ 960698 w 4514126"/>
              <a:gd name="connsiteY105" fmla="*/ 6238755 h 6577224"/>
              <a:gd name="connsiteX106" fmla="*/ 937549 w 4514126"/>
              <a:gd name="connsiteY106" fmla="*/ 6273479 h 6577224"/>
              <a:gd name="connsiteX107" fmla="*/ 914400 w 4514126"/>
              <a:gd name="connsiteY107" fmla="*/ 6342927 h 6577224"/>
              <a:gd name="connsiteX108" fmla="*/ 891250 w 4514126"/>
              <a:gd name="connsiteY108" fmla="*/ 6435525 h 6577224"/>
              <a:gd name="connsiteX109" fmla="*/ 902825 w 4514126"/>
              <a:gd name="connsiteY109" fmla="*/ 6551271 h 6577224"/>
              <a:gd name="connsiteX110" fmla="*/ 937549 w 4514126"/>
              <a:gd name="connsiteY110" fmla="*/ 6562846 h 6577224"/>
              <a:gd name="connsiteX111" fmla="*/ 995422 w 4514126"/>
              <a:gd name="connsiteY111" fmla="*/ 6574421 h 6577224"/>
              <a:gd name="connsiteX112" fmla="*/ 1076555 w 4514126"/>
              <a:gd name="connsiteY112" fmla="*/ 6507618 h 6577224"/>
              <a:gd name="connsiteX113" fmla="*/ 1226916 w 4514126"/>
              <a:gd name="connsiteY113" fmla="*/ 6551271 h 6577224"/>
              <a:gd name="connsiteX114" fmla="*/ 1261640 w 4514126"/>
              <a:gd name="connsiteY114" fmla="*/ 6528122 h 6577224"/>
              <a:gd name="connsiteX115" fmla="*/ 1284789 w 4514126"/>
              <a:gd name="connsiteY115" fmla="*/ 6493398 h 6577224"/>
              <a:gd name="connsiteX116" fmla="*/ 1307939 w 4514126"/>
              <a:gd name="connsiteY116" fmla="*/ 6470249 h 6577224"/>
              <a:gd name="connsiteX117" fmla="*/ 1354238 w 4514126"/>
              <a:gd name="connsiteY117" fmla="*/ 6400800 h 6577224"/>
              <a:gd name="connsiteX118" fmla="*/ 1377387 w 4514126"/>
              <a:gd name="connsiteY118" fmla="*/ 6366076 h 6577224"/>
              <a:gd name="connsiteX119" fmla="*/ 1400536 w 4514126"/>
              <a:gd name="connsiteY119" fmla="*/ 6296628 h 6577224"/>
              <a:gd name="connsiteX120" fmla="*/ 1412111 w 4514126"/>
              <a:gd name="connsiteY120" fmla="*/ 6261904 h 6577224"/>
              <a:gd name="connsiteX121" fmla="*/ 1435260 w 4514126"/>
              <a:gd name="connsiteY121" fmla="*/ 6123008 h 6577224"/>
              <a:gd name="connsiteX122" fmla="*/ 1446835 w 4514126"/>
              <a:gd name="connsiteY122" fmla="*/ 6076709 h 6577224"/>
              <a:gd name="connsiteX123" fmla="*/ 1458410 w 4514126"/>
              <a:gd name="connsiteY123" fmla="*/ 6018836 h 6577224"/>
              <a:gd name="connsiteX124" fmla="*/ 1481559 w 4514126"/>
              <a:gd name="connsiteY124" fmla="*/ 5949388 h 6577224"/>
              <a:gd name="connsiteX125" fmla="*/ 1516283 w 4514126"/>
              <a:gd name="connsiteY125" fmla="*/ 5845216 h 6577224"/>
              <a:gd name="connsiteX126" fmla="*/ 1551007 w 4514126"/>
              <a:gd name="connsiteY126" fmla="*/ 5741044 h 6577224"/>
              <a:gd name="connsiteX127" fmla="*/ 1562582 w 4514126"/>
              <a:gd name="connsiteY127" fmla="*/ 5706319 h 6577224"/>
              <a:gd name="connsiteX128" fmla="*/ 1608881 w 4514126"/>
              <a:gd name="connsiteY128" fmla="*/ 5648446 h 6577224"/>
              <a:gd name="connsiteX129" fmla="*/ 1643605 w 4514126"/>
              <a:gd name="connsiteY129" fmla="*/ 5625297 h 6577224"/>
              <a:gd name="connsiteX130" fmla="*/ 1689903 w 4514126"/>
              <a:gd name="connsiteY130" fmla="*/ 5590573 h 6577224"/>
              <a:gd name="connsiteX131" fmla="*/ 1724627 w 4514126"/>
              <a:gd name="connsiteY131" fmla="*/ 5567423 h 6577224"/>
              <a:gd name="connsiteX132" fmla="*/ 1747777 w 4514126"/>
              <a:gd name="connsiteY132" fmla="*/ 5544274 h 6577224"/>
              <a:gd name="connsiteX133" fmla="*/ 1782501 w 4514126"/>
              <a:gd name="connsiteY133" fmla="*/ 5521125 h 6577224"/>
              <a:gd name="connsiteX134" fmla="*/ 1828800 w 4514126"/>
              <a:gd name="connsiteY134" fmla="*/ 5474826 h 6577224"/>
              <a:gd name="connsiteX135" fmla="*/ 1851949 w 4514126"/>
              <a:gd name="connsiteY135" fmla="*/ 5451676 h 6577224"/>
              <a:gd name="connsiteX136" fmla="*/ 1875098 w 4514126"/>
              <a:gd name="connsiteY136" fmla="*/ 5416952 h 6577224"/>
              <a:gd name="connsiteX137" fmla="*/ 1898248 w 4514126"/>
              <a:gd name="connsiteY137" fmla="*/ 5393803 h 6577224"/>
              <a:gd name="connsiteX138" fmla="*/ 1921397 w 4514126"/>
              <a:gd name="connsiteY138" fmla="*/ 5359079 h 6577224"/>
              <a:gd name="connsiteX139" fmla="*/ 2037144 w 4514126"/>
              <a:gd name="connsiteY139" fmla="*/ 5324355 h 6577224"/>
              <a:gd name="connsiteX140" fmla="*/ 2071868 w 4514126"/>
              <a:gd name="connsiteY140" fmla="*/ 5312780 h 6577224"/>
              <a:gd name="connsiteX141" fmla="*/ 2106592 w 4514126"/>
              <a:gd name="connsiteY141" fmla="*/ 5289631 h 6577224"/>
              <a:gd name="connsiteX142" fmla="*/ 2129741 w 4514126"/>
              <a:gd name="connsiteY142" fmla="*/ 5266481 h 6577224"/>
              <a:gd name="connsiteX143" fmla="*/ 2164465 w 4514126"/>
              <a:gd name="connsiteY143" fmla="*/ 5254907 h 6577224"/>
              <a:gd name="connsiteX144" fmla="*/ 2233913 w 4514126"/>
              <a:gd name="connsiteY144" fmla="*/ 5208608 h 6577224"/>
              <a:gd name="connsiteX145" fmla="*/ 2280212 w 4514126"/>
              <a:gd name="connsiteY145" fmla="*/ 5162309 h 6577224"/>
              <a:gd name="connsiteX146" fmla="*/ 2303362 w 4514126"/>
              <a:gd name="connsiteY146" fmla="*/ 5139160 h 6577224"/>
              <a:gd name="connsiteX147" fmla="*/ 2338086 w 4514126"/>
              <a:gd name="connsiteY147" fmla="*/ 5116011 h 6577224"/>
              <a:gd name="connsiteX148" fmla="*/ 2395959 w 4514126"/>
              <a:gd name="connsiteY148" fmla="*/ 5058137 h 6577224"/>
              <a:gd name="connsiteX149" fmla="*/ 2419108 w 4514126"/>
              <a:gd name="connsiteY149" fmla="*/ 5023413 h 6577224"/>
              <a:gd name="connsiteX150" fmla="*/ 2500131 w 4514126"/>
              <a:gd name="connsiteY150" fmla="*/ 4953965 h 6577224"/>
              <a:gd name="connsiteX151" fmla="*/ 2546430 w 4514126"/>
              <a:gd name="connsiteY151" fmla="*/ 4884517 h 6577224"/>
              <a:gd name="connsiteX152" fmla="*/ 2569579 w 4514126"/>
              <a:gd name="connsiteY152" fmla="*/ 4849793 h 6577224"/>
              <a:gd name="connsiteX153" fmla="*/ 2581154 w 4514126"/>
              <a:gd name="connsiteY153" fmla="*/ 4815069 h 6577224"/>
              <a:gd name="connsiteX154" fmla="*/ 2627453 w 4514126"/>
              <a:gd name="connsiteY154" fmla="*/ 4757195 h 6577224"/>
              <a:gd name="connsiteX155" fmla="*/ 2639027 w 4514126"/>
              <a:gd name="connsiteY155" fmla="*/ 4722471 h 6577224"/>
              <a:gd name="connsiteX156" fmla="*/ 2662177 w 4514126"/>
              <a:gd name="connsiteY156" fmla="*/ 4699322 h 6577224"/>
              <a:gd name="connsiteX157" fmla="*/ 2685326 w 4514126"/>
              <a:gd name="connsiteY157" fmla="*/ 4664598 h 6577224"/>
              <a:gd name="connsiteX158" fmla="*/ 2696901 w 4514126"/>
              <a:gd name="connsiteY158" fmla="*/ 4629874 h 6577224"/>
              <a:gd name="connsiteX159" fmla="*/ 2743200 w 4514126"/>
              <a:gd name="connsiteY159" fmla="*/ 4560426 h 6577224"/>
              <a:gd name="connsiteX160" fmla="*/ 2754774 w 4514126"/>
              <a:gd name="connsiteY160" fmla="*/ 4525702 h 6577224"/>
              <a:gd name="connsiteX161" fmla="*/ 2777924 w 4514126"/>
              <a:gd name="connsiteY161" fmla="*/ 4502552 h 6577224"/>
              <a:gd name="connsiteX162" fmla="*/ 2824222 w 4514126"/>
              <a:gd name="connsiteY162" fmla="*/ 4433104 h 6577224"/>
              <a:gd name="connsiteX163" fmla="*/ 2847372 w 4514126"/>
              <a:gd name="connsiteY163" fmla="*/ 4398380 h 6577224"/>
              <a:gd name="connsiteX164" fmla="*/ 2870521 w 4514126"/>
              <a:gd name="connsiteY164" fmla="*/ 4328932 h 6577224"/>
              <a:gd name="connsiteX165" fmla="*/ 2893670 w 4514126"/>
              <a:gd name="connsiteY165" fmla="*/ 4294208 h 6577224"/>
              <a:gd name="connsiteX166" fmla="*/ 2928395 w 4514126"/>
              <a:gd name="connsiteY166" fmla="*/ 4224760 h 6577224"/>
              <a:gd name="connsiteX167" fmla="*/ 2951544 w 4514126"/>
              <a:gd name="connsiteY167" fmla="*/ 4155312 h 6577224"/>
              <a:gd name="connsiteX168" fmla="*/ 2963119 w 4514126"/>
              <a:gd name="connsiteY168" fmla="*/ 4120588 h 6577224"/>
              <a:gd name="connsiteX169" fmla="*/ 2986268 w 4514126"/>
              <a:gd name="connsiteY169" fmla="*/ 4085864 h 6577224"/>
              <a:gd name="connsiteX170" fmla="*/ 3009417 w 4514126"/>
              <a:gd name="connsiteY170" fmla="*/ 4016416 h 6577224"/>
              <a:gd name="connsiteX171" fmla="*/ 3020992 w 4514126"/>
              <a:gd name="connsiteY171" fmla="*/ 3981692 h 6577224"/>
              <a:gd name="connsiteX172" fmla="*/ 3044141 w 4514126"/>
              <a:gd name="connsiteY172" fmla="*/ 3912244 h 6577224"/>
              <a:gd name="connsiteX173" fmla="*/ 3067291 w 4514126"/>
              <a:gd name="connsiteY173" fmla="*/ 3831221 h 6577224"/>
              <a:gd name="connsiteX174" fmla="*/ 3078865 w 4514126"/>
              <a:gd name="connsiteY174" fmla="*/ 3784922 h 6577224"/>
              <a:gd name="connsiteX175" fmla="*/ 3102015 w 4514126"/>
              <a:gd name="connsiteY175" fmla="*/ 3715474 h 6577224"/>
              <a:gd name="connsiteX176" fmla="*/ 3113589 w 4514126"/>
              <a:gd name="connsiteY176" fmla="*/ 3680750 h 6577224"/>
              <a:gd name="connsiteX177" fmla="*/ 3125164 w 4514126"/>
              <a:gd name="connsiteY177" fmla="*/ 3646026 h 6577224"/>
              <a:gd name="connsiteX178" fmla="*/ 3136739 w 4514126"/>
              <a:gd name="connsiteY178" fmla="*/ 3611302 h 6577224"/>
              <a:gd name="connsiteX179" fmla="*/ 3183038 w 4514126"/>
              <a:gd name="connsiteY179" fmla="*/ 3553428 h 6577224"/>
              <a:gd name="connsiteX180" fmla="*/ 3217762 w 4514126"/>
              <a:gd name="connsiteY180" fmla="*/ 3483980 h 6577224"/>
              <a:gd name="connsiteX181" fmla="*/ 3252486 w 4514126"/>
              <a:gd name="connsiteY181" fmla="*/ 3414532 h 6577224"/>
              <a:gd name="connsiteX182" fmla="*/ 3287210 w 4514126"/>
              <a:gd name="connsiteY182" fmla="*/ 3345084 h 6577224"/>
              <a:gd name="connsiteX183" fmla="*/ 3321934 w 4514126"/>
              <a:gd name="connsiteY183" fmla="*/ 3275636 h 6577224"/>
              <a:gd name="connsiteX184" fmla="*/ 3356658 w 4514126"/>
              <a:gd name="connsiteY184" fmla="*/ 3217762 h 6577224"/>
              <a:gd name="connsiteX185" fmla="*/ 3368232 w 4514126"/>
              <a:gd name="connsiteY185" fmla="*/ 3183038 h 6577224"/>
              <a:gd name="connsiteX186" fmla="*/ 3414531 w 4514126"/>
              <a:gd name="connsiteY186" fmla="*/ 3113590 h 6577224"/>
              <a:gd name="connsiteX187" fmla="*/ 3437681 w 4514126"/>
              <a:gd name="connsiteY187" fmla="*/ 3078866 h 6577224"/>
              <a:gd name="connsiteX188" fmla="*/ 3472405 w 4514126"/>
              <a:gd name="connsiteY188" fmla="*/ 3020993 h 6577224"/>
              <a:gd name="connsiteX189" fmla="*/ 3483979 w 4514126"/>
              <a:gd name="connsiteY189" fmla="*/ 2986269 h 6577224"/>
              <a:gd name="connsiteX190" fmla="*/ 3507129 w 4514126"/>
              <a:gd name="connsiteY190" fmla="*/ 2951545 h 6577224"/>
              <a:gd name="connsiteX191" fmla="*/ 3553427 w 4514126"/>
              <a:gd name="connsiteY191" fmla="*/ 2812649 h 6577224"/>
              <a:gd name="connsiteX192" fmla="*/ 3565002 w 4514126"/>
              <a:gd name="connsiteY192" fmla="*/ 2777925 h 6577224"/>
              <a:gd name="connsiteX193" fmla="*/ 3576577 w 4514126"/>
              <a:gd name="connsiteY193" fmla="*/ 2743200 h 6577224"/>
              <a:gd name="connsiteX194" fmla="*/ 3588151 w 4514126"/>
              <a:gd name="connsiteY194" fmla="*/ 2673752 h 6577224"/>
              <a:gd name="connsiteX195" fmla="*/ 3599726 w 4514126"/>
              <a:gd name="connsiteY195" fmla="*/ 2581155 h 6577224"/>
              <a:gd name="connsiteX196" fmla="*/ 3634450 w 4514126"/>
              <a:gd name="connsiteY196" fmla="*/ 2476983 h 6577224"/>
              <a:gd name="connsiteX197" fmla="*/ 3657600 w 4514126"/>
              <a:gd name="connsiteY197" fmla="*/ 2395960 h 6577224"/>
              <a:gd name="connsiteX198" fmla="*/ 3669174 w 4514126"/>
              <a:gd name="connsiteY198" fmla="*/ 2349661 h 6577224"/>
              <a:gd name="connsiteX199" fmla="*/ 3692324 w 4514126"/>
              <a:gd name="connsiteY199" fmla="*/ 2280213 h 6577224"/>
              <a:gd name="connsiteX200" fmla="*/ 3703898 w 4514126"/>
              <a:gd name="connsiteY200" fmla="*/ 2245489 h 6577224"/>
              <a:gd name="connsiteX201" fmla="*/ 3715473 w 4514126"/>
              <a:gd name="connsiteY201" fmla="*/ 2210765 h 6577224"/>
              <a:gd name="connsiteX202" fmla="*/ 3761772 w 4514126"/>
              <a:gd name="connsiteY202" fmla="*/ 2141317 h 6577224"/>
              <a:gd name="connsiteX203" fmla="*/ 3773346 w 4514126"/>
              <a:gd name="connsiteY203" fmla="*/ 2106593 h 6577224"/>
              <a:gd name="connsiteX204" fmla="*/ 3796496 w 4514126"/>
              <a:gd name="connsiteY204" fmla="*/ 2083444 h 6577224"/>
              <a:gd name="connsiteX205" fmla="*/ 3819645 w 4514126"/>
              <a:gd name="connsiteY205" fmla="*/ 2013995 h 6577224"/>
              <a:gd name="connsiteX206" fmla="*/ 3831220 w 4514126"/>
              <a:gd name="connsiteY206" fmla="*/ 1979271 h 6577224"/>
              <a:gd name="connsiteX207" fmla="*/ 3842795 w 4514126"/>
              <a:gd name="connsiteY207" fmla="*/ 1944547 h 6577224"/>
              <a:gd name="connsiteX208" fmla="*/ 3865944 w 4514126"/>
              <a:gd name="connsiteY208" fmla="*/ 1851950 h 6577224"/>
              <a:gd name="connsiteX209" fmla="*/ 3877519 w 4514126"/>
              <a:gd name="connsiteY209" fmla="*/ 1805651 h 6577224"/>
              <a:gd name="connsiteX210" fmla="*/ 3900668 w 4514126"/>
              <a:gd name="connsiteY210" fmla="*/ 1736203 h 6577224"/>
              <a:gd name="connsiteX211" fmla="*/ 3912243 w 4514126"/>
              <a:gd name="connsiteY211" fmla="*/ 1689904 h 6577224"/>
              <a:gd name="connsiteX212" fmla="*/ 3958541 w 4514126"/>
              <a:gd name="connsiteY212" fmla="*/ 1620456 h 6577224"/>
              <a:gd name="connsiteX213" fmla="*/ 3993265 w 4514126"/>
              <a:gd name="connsiteY213" fmla="*/ 1551008 h 6577224"/>
              <a:gd name="connsiteX214" fmla="*/ 4004840 w 4514126"/>
              <a:gd name="connsiteY214" fmla="*/ 1516284 h 6577224"/>
              <a:gd name="connsiteX215" fmla="*/ 4027989 w 4514126"/>
              <a:gd name="connsiteY215" fmla="*/ 1481560 h 6577224"/>
              <a:gd name="connsiteX216" fmla="*/ 4051139 w 4514126"/>
              <a:gd name="connsiteY216" fmla="*/ 1412112 h 6577224"/>
              <a:gd name="connsiteX217" fmla="*/ 4062713 w 4514126"/>
              <a:gd name="connsiteY217" fmla="*/ 1342664 h 6577224"/>
              <a:gd name="connsiteX218" fmla="*/ 4085863 w 4514126"/>
              <a:gd name="connsiteY218" fmla="*/ 1273216 h 6577224"/>
              <a:gd name="connsiteX219" fmla="*/ 4120587 w 4514126"/>
              <a:gd name="connsiteY219" fmla="*/ 1169044 h 6577224"/>
              <a:gd name="connsiteX220" fmla="*/ 4132162 w 4514126"/>
              <a:gd name="connsiteY220" fmla="*/ 1134319 h 6577224"/>
              <a:gd name="connsiteX221" fmla="*/ 4166886 w 4514126"/>
              <a:gd name="connsiteY221" fmla="*/ 1018573 h 6577224"/>
              <a:gd name="connsiteX222" fmla="*/ 4178460 w 4514126"/>
              <a:gd name="connsiteY222" fmla="*/ 983849 h 6577224"/>
              <a:gd name="connsiteX223" fmla="*/ 4201610 w 4514126"/>
              <a:gd name="connsiteY223" fmla="*/ 949125 h 6577224"/>
              <a:gd name="connsiteX224" fmla="*/ 4236334 w 4514126"/>
              <a:gd name="connsiteY224" fmla="*/ 844952 h 6577224"/>
              <a:gd name="connsiteX225" fmla="*/ 4247908 w 4514126"/>
              <a:gd name="connsiteY225" fmla="*/ 810228 h 6577224"/>
              <a:gd name="connsiteX226" fmla="*/ 4271058 w 4514126"/>
              <a:gd name="connsiteY226" fmla="*/ 775504 h 6577224"/>
              <a:gd name="connsiteX227" fmla="*/ 4294207 w 4514126"/>
              <a:gd name="connsiteY227" fmla="*/ 706056 h 6577224"/>
              <a:gd name="connsiteX228" fmla="*/ 4363655 w 4514126"/>
              <a:gd name="connsiteY228" fmla="*/ 625033 h 6577224"/>
              <a:gd name="connsiteX229" fmla="*/ 4375230 w 4514126"/>
              <a:gd name="connsiteY229" fmla="*/ 590309 h 6577224"/>
              <a:gd name="connsiteX230" fmla="*/ 4421529 w 4514126"/>
              <a:gd name="connsiteY230" fmla="*/ 532436 h 6577224"/>
              <a:gd name="connsiteX231" fmla="*/ 4444678 w 4514126"/>
              <a:gd name="connsiteY231" fmla="*/ 462988 h 6577224"/>
              <a:gd name="connsiteX232" fmla="*/ 4479402 w 4514126"/>
              <a:gd name="connsiteY232" fmla="*/ 347241 h 6577224"/>
              <a:gd name="connsiteX233" fmla="*/ 4502551 w 4514126"/>
              <a:gd name="connsiteY233" fmla="*/ 277793 h 6577224"/>
              <a:gd name="connsiteX234" fmla="*/ 4514126 w 4514126"/>
              <a:gd name="connsiteY234" fmla="*/ 243069 h 6577224"/>
              <a:gd name="connsiteX235" fmla="*/ 4502551 w 4514126"/>
              <a:gd name="connsiteY235" fmla="*/ 127322 h 6577224"/>
              <a:gd name="connsiteX236" fmla="*/ 4490977 w 4514126"/>
              <a:gd name="connsiteY236" fmla="*/ 92598 h 6577224"/>
              <a:gd name="connsiteX237" fmla="*/ 4421529 w 4514126"/>
              <a:gd name="connsiteY237" fmla="*/ 57874 h 6577224"/>
              <a:gd name="connsiteX238" fmla="*/ 4386805 w 4514126"/>
              <a:gd name="connsiteY238" fmla="*/ 34725 h 6577224"/>
              <a:gd name="connsiteX239" fmla="*/ 4294207 w 4514126"/>
              <a:gd name="connsiteY239" fmla="*/ 11575 h 6577224"/>
              <a:gd name="connsiteX240" fmla="*/ 4039564 w 4514126"/>
              <a:gd name="connsiteY240" fmla="*/ 23150 h 6577224"/>
              <a:gd name="connsiteX241" fmla="*/ 3912243 w 4514126"/>
              <a:gd name="connsiteY241" fmla="*/ 57874 h 6577224"/>
              <a:gd name="connsiteX242" fmla="*/ 3819645 w 4514126"/>
              <a:gd name="connsiteY242" fmla="*/ 81023 h 6577224"/>
              <a:gd name="connsiteX243" fmla="*/ 3784921 w 4514126"/>
              <a:gd name="connsiteY243" fmla="*/ 92598 h 6577224"/>
              <a:gd name="connsiteX244" fmla="*/ 3703898 w 4514126"/>
              <a:gd name="connsiteY244" fmla="*/ 115747 h 6577224"/>
              <a:gd name="connsiteX245" fmla="*/ 3657600 w 4514126"/>
              <a:gd name="connsiteY245" fmla="*/ 104173 h 6577224"/>
              <a:gd name="connsiteX246" fmla="*/ 3588151 w 4514126"/>
              <a:gd name="connsiteY246" fmla="*/ 81023 h 6577224"/>
              <a:gd name="connsiteX247" fmla="*/ 3287210 w 4514126"/>
              <a:gd name="connsiteY247" fmla="*/ 69449 h 6577224"/>
              <a:gd name="connsiteX248" fmla="*/ 2720050 w 4514126"/>
              <a:gd name="connsiteY248" fmla="*/ 46299 h 6577224"/>
              <a:gd name="connsiteX249" fmla="*/ 2650602 w 4514126"/>
              <a:gd name="connsiteY249" fmla="*/ 23150 h 6577224"/>
              <a:gd name="connsiteX250" fmla="*/ 2639027 w 4514126"/>
              <a:gd name="connsiteY250" fmla="*/ 0 h 6577224"/>
              <a:gd name="connsiteX0" fmla="*/ 2639027 w 4514126"/>
              <a:gd name="connsiteY0" fmla="*/ 0 h 6577224"/>
              <a:gd name="connsiteX1" fmla="*/ 2581154 w 4514126"/>
              <a:gd name="connsiteY1" fmla="*/ 46299 h 6577224"/>
              <a:gd name="connsiteX2" fmla="*/ 2523281 w 4514126"/>
              <a:gd name="connsiteY2" fmla="*/ 104173 h 6577224"/>
              <a:gd name="connsiteX3" fmla="*/ 2500131 w 4514126"/>
              <a:gd name="connsiteY3" fmla="*/ 127322 h 6577224"/>
              <a:gd name="connsiteX4" fmla="*/ 2442258 w 4514126"/>
              <a:gd name="connsiteY4" fmla="*/ 173621 h 6577224"/>
              <a:gd name="connsiteX5" fmla="*/ 2419108 w 4514126"/>
              <a:gd name="connsiteY5" fmla="*/ 243069 h 6577224"/>
              <a:gd name="connsiteX6" fmla="*/ 2349660 w 4514126"/>
              <a:gd name="connsiteY6" fmla="*/ 335666 h 6577224"/>
              <a:gd name="connsiteX7" fmla="*/ 2338086 w 4514126"/>
              <a:gd name="connsiteY7" fmla="*/ 370390 h 6577224"/>
              <a:gd name="connsiteX8" fmla="*/ 2314936 w 4514126"/>
              <a:gd name="connsiteY8" fmla="*/ 393540 h 6577224"/>
              <a:gd name="connsiteX9" fmla="*/ 2291787 w 4514126"/>
              <a:gd name="connsiteY9" fmla="*/ 428264 h 6577224"/>
              <a:gd name="connsiteX10" fmla="*/ 2233913 w 4514126"/>
              <a:gd name="connsiteY10" fmla="*/ 486137 h 6577224"/>
              <a:gd name="connsiteX11" fmla="*/ 2210764 w 4514126"/>
              <a:gd name="connsiteY11" fmla="*/ 509287 h 6577224"/>
              <a:gd name="connsiteX12" fmla="*/ 2141316 w 4514126"/>
              <a:gd name="connsiteY12" fmla="*/ 578735 h 6577224"/>
              <a:gd name="connsiteX13" fmla="*/ 2060293 w 4514126"/>
              <a:gd name="connsiteY13" fmla="*/ 648183 h 6577224"/>
              <a:gd name="connsiteX14" fmla="*/ 1979270 w 4514126"/>
              <a:gd name="connsiteY14" fmla="*/ 694481 h 6577224"/>
              <a:gd name="connsiteX15" fmla="*/ 1909822 w 4514126"/>
              <a:gd name="connsiteY15" fmla="*/ 740780 h 6577224"/>
              <a:gd name="connsiteX16" fmla="*/ 1863524 w 4514126"/>
              <a:gd name="connsiteY16" fmla="*/ 763930 h 6577224"/>
              <a:gd name="connsiteX17" fmla="*/ 1794076 w 4514126"/>
              <a:gd name="connsiteY17" fmla="*/ 810228 h 6577224"/>
              <a:gd name="connsiteX18" fmla="*/ 1713053 w 4514126"/>
              <a:gd name="connsiteY18" fmla="*/ 844952 h 6577224"/>
              <a:gd name="connsiteX19" fmla="*/ 1678329 w 4514126"/>
              <a:gd name="connsiteY19" fmla="*/ 868102 h 6577224"/>
              <a:gd name="connsiteX20" fmla="*/ 1643605 w 4514126"/>
              <a:gd name="connsiteY20" fmla="*/ 879676 h 6577224"/>
              <a:gd name="connsiteX21" fmla="*/ 1597306 w 4514126"/>
              <a:gd name="connsiteY21" fmla="*/ 902826 h 6577224"/>
              <a:gd name="connsiteX22" fmla="*/ 1562582 w 4514126"/>
              <a:gd name="connsiteY22" fmla="*/ 925975 h 6577224"/>
              <a:gd name="connsiteX23" fmla="*/ 1527858 w 4514126"/>
              <a:gd name="connsiteY23" fmla="*/ 937550 h 6577224"/>
              <a:gd name="connsiteX24" fmla="*/ 1493134 w 4514126"/>
              <a:gd name="connsiteY24" fmla="*/ 960699 h 6577224"/>
              <a:gd name="connsiteX25" fmla="*/ 1423686 w 4514126"/>
              <a:gd name="connsiteY25" fmla="*/ 983849 h 6577224"/>
              <a:gd name="connsiteX26" fmla="*/ 1388962 w 4514126"/>
              <a:gd name="connsiteY26" fmla="*/ 995423 h 6577224"/>
              <a:gd name="connsiteX27" fmla="*/ 1319513 w 4514126"/>
              <a:gd name="connsiteY27" fmla="*/ 1030147 h 6577224"/>
              <a:gd name="connsiteX28" fmla="*/ 1250065 w 4514126"/>
              <a:gd name="connsiteY28" fmla="*/ 1064871 h 6577224"/>
              <a:gd name="connsiteX29" fmla="*/ 1192192 w 4514126"/>
              <a:gd name="connsiteY29" fmla="*/ 1122745 h 6577224"/>
              <a:gd name="connsiteX30" fmla="*/ 1157468 w 4514126"/>
              <a:gd name="connsiteY30" fmla="*/ 1157469 h 6577224"/>
              <a:gd name="connsiteX31" fmla="*/ 1122744 w 4514126"/>
              <a:gd name="connsiteY31" fmla="*/ 1180618 h 6577224"/>
              <a:gd name="connsiteX32" fmla="*/ 1076445 w 4514126"/>
              <a:gd name="connsiteY32" fmla="*/ 1226917 h 6577224"/>
              <a:gd name="connsiteX33" fmla="*/ 1006997 w 4514126"/>
              <a:gd name="connsiteY33" fmla="*/ 1273216 h 6577224"/>
              <a:gd name="connsiteX34" fmla="*/ 972273 w 4514126"/>
              <a:gd name="connsiteY34" fmla="*/ 1307940 h 6577224"/>
              <a:gd name="connsiteX35" fmla="*/ 902825 w 4514126"/>
              <a:gd name="connsiteY35" fmla="*/ 1342664 h 6577224"/>
              <a:gd name="connsiteX36" fmla="*/ 868101 w 4514126"/>
              <a:gd name="connsiteY36" fmla="*/ 1365813 h 6577224"/>
              <a:gd name="connsiteX37" fmla="*/ 844951 w 4514126"/>
              <a:gd name="connsiteY37" fmla="*/ 1388962 h 6577224"/>
              <a:gd name="connsiteX38" fmla="*/ 740779 w 4514126"/>
              <a:gd name="connsiteY38" fmla="*/ 1481560 h 6577224"/>
              <a:gd name="connsiteX39" fmla="*/ 682906 w 4514126"/>
              <a:gd name="connsiteY39" fmla="*/ 1527859 h 6577224"/>
              <a:gd name="connsiteX40" fmla="*/ 636607 w 4514126"/>
              <a:gd name="connsiteY40" fmla="*/ 1585732 h 6577224"/>
              <a:gd name="connsiteX41" fmla="*/ 555584 w 4514126"/>
              <a:gd name="connsiteY41" fmla="*/ 1678330 h 6577224"/>
              <a:gd name="connsiteX42" fmla="*/ 520860 w 4514126"/>
              <a:gd name="connsiteY42" fmla="*/ 1713054 h 6577224"/>
              <a:gd name="connsiteX43" fmla="*/ 486136 w 4514126"/>
              <a:gd name="connsiteY43" fmla="*/ 1747778 h 6577224"/>
              <a:gd name="connsiteX44" fmla="*/ 405113 w 4514126"/>
              <a:gd name="connsiteY44" fmla="*/ 1840375 h 6577224"/>
              <a:gd name="connsiteX45" fmla="*/ 381964 w 4514126"/>
              <a:gd name="connsiteY45" fmla="*/ 1863525 h 6577224"/>
              <a:gd name="connsiteX46" fmla="*/ 358815 w 4514126"/>
              <a:gd name="connsiteY46" fmla="*/ 1932973 h 6577224"/>
              <a:gd name="connsiteX47" fmla="*/ 324091 w 4514126"/>
              <a:gd name="connsiteY47" fmla="*/ 2164466 h 6577224"/>
              <a:gd name="connsiteX48" fmla="*/ 300941 w 4514126"/>
              <a:gd name="connsiteY48" fmla="*/ 2199190 h 6577224"/>
              <a:gd name="connsiteX49" fmla="*/ 289367 w 4514126"/>
              <a:gd name="connsiteY49" fmla="*/ 2233914 h 6577224"/>
              <a:gd name="connsiteX50" fmla="*/ 266217 w 4514126"/>
              <a:gd name="connsiteY50" fmla="*/ 2257064 h 6577224"/>
              <a:gd name="connsiteX51" fmla="*/ 219919 w 4514126"/>
              <a:gd name="connsiteY51" fmla="*/ 2326512 h 6577224"/>
              <a:gd name="connsiteX52" fmla="*/ 219919 w 4514126"/>
              <a:gd name="connsiteY52" fmla="*/ 2326512 h 6577224"/>
              <a:gd name="connsiteX53" fmla="*/ 196769 w 4514126"/>
              <a:gd name="connsiteY53" fmla="*/ 2372811 h 6577224"/>
              <a:gd name="connsiteX54" fmla="*/ 173620 w 4514126"/>
              <a:gd name="connsiteY54" fmla="*/ 2407535 h 6577224"/>
              <a:gd name="connsiteX55" fmla="*/ 162045 w 4514126"/>
              <a:gd name="connsiteY55" fmla="*/ 2442259 h 6577224"/>
              <a:gd name="connsiteX56" fmla="*/ 127321 w 4514126"/>
              <a:gd name="connsiteY56" fmla="*/ 2476983 h 6577224"/>
              <a:gd name="connsiteX57" fmla="*/ 81022 w 4514126"/>
              <a:gd name="connsiteY57" fmla="*/ 2534856 h 6577224"/>
              <a:gd name="connsiteX58" fmla="*/ 46298 w 4514126"/>
              <a:gd name="connsiteY58" fmla="*/ 2812649 h 6577224"/>
              <a:gd name="connsiteX59" fmla="*/ 11574 w 4514126"/>
              <a:gd name="connsiteY59" fmla="*/ 2963119 h 6577224"/>
              <a:gd name="connsiteX60" fmla="*/ 0 w 4514126"/>
              <a:gd name="connsiteY60" fmla="*/ 3020993 h 6577224"/>
              <a:gd name="connsiteX61" fmla="*/ 11574 w 4514126"/>
              <a:gd name="connsiteY61" fmla="*/ 3136740 h 6577224"/>
              <a:gd name="connsiteX62" fmla="*/ 34724 w 4514126"/>
              <a:gd name="connsiteY62" fmla="*/ 3287211 h 6577224"/>
              <a:gd name="connsiteX63" fmla="*/ 104172 w 4514126"/>
              <a:gd name="connsiteY63" fmla="*/ 3379808 h 6577224"/>
              <a:gd name="connsiteX64" fmla="*/ 150470 w 4514126"/>
              <a:gd name="connsiteY64" fmla="*/ 3449256 h 6577224"/>
              <a:gd name="connsiteX65" fmla="*/ 219919 w 4514126"/>
              <a:gd name="connsiteY65" fmla="*/ 3541854 h 6577224"/>
              <a:gd name="connsiteX66" fmla="*/ 243068 w 4514126"/>
              <a:gd name="connsiteY66" fmla="*/ 3576578 h 6577224"/>
              <a:gd name="connsiteX67" fmla="*/ 254643 w 4514126"/>
              <a:gd name="connsiteY67" fmla="*/ 3611302 h 6577224"/>
              <a:gd name="connsiteX68" fmla="*/ 266217 w 4514126"/>
              <a:gd name="connsiteY68" fmla="*/ 3657600 h 6577224"/>
              <a:gd name="connsiteX69" fmla="*/ 289367 w 4514126"/>
              <a:gd name="connsiteY69" fmla="*/ 3680750 h 6577224"/>
              <a:gd name="connsiteX70" fmla="*/ 324091 w 4514126"/>
              <a:gd name="connsiteY70" fmla="*/ 3750198 h 6577224"/>
              <a:gd name="connsiteX71" fmla="*/ 358815 w 4514126"/>
              <a:gd name="connsiteY71" fmla="*/ 3819646 h 6577224"/>
              <a:gd name="connsiteX72" fmla="*/ 393539 w 4514126"/>
              <a:gd name="connsiteY72" fmla="*/ 3877519 h 6577224"/>
              <a:gd name="connsiteX73" fmla="*/ 462987 w 4514126"/>
              <a:gd name="connsiteY73" fmla="*/ 3900669 h 6577224"/>
              <a:gd name="connsiteX74" fmla="*/ 497711 w 4514126"/>
              <a:gd name="connsiteY74" fmla="*/ 3935393 h 6577224"/>
              <a:gd name="connsiteX75" fmla="*/ 544010 w 4514126"/>
              <a:gd name="connsiteY75" fmla="*/ 3993266 h 6577224"/>
              <a:gd name="connsiteX76" fmla="*/ 567159 w 4514126"/>
              <a:gd name="connsiteY76" fmla="*/ 4039565 h 6577224"/>
              <a:gd name="connsiteX77" fmla="*/ 590308 w 4514126"/>
              <a:gd name="connsiteY77" fmla="*/ 4074289 h 6577224"/>
              <a:gd name="connsiteX78" fmla="*/ 625032 w 4514126"/>
              <a:gd name="connsiteY78" fmla="*/ 4178461 h 6577224"/>
              <a:gd name="connsiteX79" fmla="*/ 648182 w 4514126"/>
              <a:gd name="connsiteY79" fmla="*/ 4247909 h 6577224"/>
              <a:gd name="connsiteX80" fmla="*/ 659757 w 4514126"/>
              <a:gd name="connsiteY80" fmla="*/ 4282633 h 6577224"/>
              <a:gd name="connsiteX81" fmla="*/ 671331 w 4514126"/>
              <a:gd name="connsiteY81" fmla="*/ 4340507 h 6577224"/>
              <a:gd name="connsiteX82" fmla="*/ 682906 w 4514126"/>
              <a:gd name="connsiteY82" fmla="*/ 4433104 h 6577224"/>
              <a:gd name="connsiteX83" fmla="*/ 694481 w 4514126"/>
              <a:gd name="connsiteY83" fmla="*/ 4467828 h 6577224"/>
              <a:gd name="connsiteX84" fmla="*/ 706055 w 4514126"/>
              <a:gd name="connsiteY84" fmla="*/ 4514127 h 6577224"/>
              <a:gd name="connsiteX85" fmla="*/ 729205 w 4514126"/>
              <a:gd name="connsiteY85" fmla="*/ 4583575 h 6577224"/>
              <a:gd name="connsiteX86" fmla="*/ 740779 w 4514126"/>
              <a:gd name="connsiteY86" fmla="*/ 4618299 h 6577224"/>
              <a:gd name="connsiteX87" fmla="*/ 763929 w 4514126"/>
              <a:gd name="connsiteY87" fmla="*/ 4641449 h 6577224"/>
              <a:gd name="connsiteX88" fmla="*/ 787078 w 4514126"/>
              <a:gd name="connsiteY88" fmla="*/ 4710897 h 6577224"/>
              <a:gd name="connsiteX89" fmla="*/ 810227 w 4514126"/>
              <a:gd name="connsiteY89" fmla="*/ 4803494 h 6577224"/>
              <a:gd name="connsiteX90" fmla="*/ 821802 w 4514126"/>
              <a:gd name="connsiteY90" fmla="*/ 4838218 h 6577224"/>
              <a:gd name="connsiteX91" fmla="*/ 868101 w 4514126"/>
              <a:gd name="connsiteY91" fmla="*/ 4907666 h 6577224"/>
              <a:gd name="connsiteX92" fmla="*/ 902825 w 4514126"/>
              <a:gd name="connsiteY92" fmla="*/ 4977114 h 6577224"/>
              <a:gd name="connsiteX93" fmla="*/ 937549 w 4514126"/>
              <a:gd name="connsiteY93" fmla="*/ 5046562 h 6577224"/>
              <a:gd name="connsiteX94" fmla="*/ 983848 w 4514126"/>
              <a:gd name="connsiteY94" fmla="*/ 5254907 h 6577224"/>
              <a:gd name="connsiteX95" fmla="*/ 1006997 w 4514126"/>
              <a:gd name="connsiteY95" fmla="*/ 5324355 h 6577224"/>
              <a:gd name="connsiteX96" fmla="*/ 1018572 w 4514126"/>
              <a:gd name="connsiteY96" fmla="*/ 5359079 h 6577224"/>
              <a:gd name="connsiteX97" fmla="*/ 1030146 w 4514126"/>
              <a:gd name="connsiteY97" fmla="*/ 5393803 h 6577224"/>
              <a:gd name="connsiteX98" fmla="*/ 1053296 w 4514126"/>
              <a:gd name="connsiteY98" fmla="*/ 5416952 h 6577224"/>
              <a:gd name="connsiteX99" fmla="*/ 1076445 w 4514126"/>
              <a:gd name="connsiteY99" fmla="*/ 5486400 h 6577224"/>
              <a:gd name="connsiteX100" fmla="*/ 1064870 w 4514126"/>
              <a:gd name="connsiteY100" fmla="*/ 5752618 h 6577224"/>
              <a:gd name="connsiteX101" fmla="*/ 1030146 w 4514126"/>
              <a:gd name="connsiteY101" fmla="*/ 5903089 h 6577224"/>
              <a:gd name="connsiteX102" fmla="*/ 1018572 w 4514126"/>
              <a:gd name="connsiteY102" fmla="*/ 6065135 h 6577224"/>
              <a:gd name="connsiteX103" fmla="*/ 995422 w 4514126"/>
              <a:gd name="connsiteY103" fmla="*/ 6134583 h 6577224"/>
              <a:gd name="connsiteX104" fmla="*/ 972273 w 4514126"/>
              <a:gd name="connsiteY104" fmla="*/ 6204031 h 6577224"/>
              <a:gd name="connsiteX105" fmla="*/ 960698 w 4514126"/>
              <a:gd name="connsiteY105" fmla="*/ 6238755 h 6577224"/>
              <a:gd name="connsiteX106" fmla="*/ 937549 w 4514126"/>
              <a:gd name="connsiteY106" fmla="*/ 6273479 h 6577224"/>
              <a:gd name="connsiteX107" fmla="*/ 914400 w 4514126"/>
              <a:gd name="connsiteY107" fmla="*/ 6342927 h 6577224"/>
              <a:gd name="connsiteX108" fmla="*/ 891250 w 4514126"/>
              <a:gd name="connsiteY108" fmla="*/ 6435525 h 6577224"/>
              <a:gd name="connsiteX109" fmla="*/ 902825 w 4514126"/>
              <a:gd name="connsiteY109" fmla="*/ 6551271 h 6577224"/>
              <a:gd name="connsiteX110" fmla="*/ 937549 w 4514126"/>
              <a:gd name="connsiteY110" fmla="*/ 6562846 h 6577224"/>
              <a:gd name="connsiteX111" fmla="*/ 995422 w 4514126"/>
              <a:gd name="connsiteY111" fmla="*/ 6574421 h 6577224"/>
              <a:gd name="connsiteX112" fmla="*/ 1076555 w 4514126"/>
              <a:gd name="connsiteY112" fmla="*/ 6507618 h 6577224"/>
              <a:gd name="connsiteX113" fmla="*/ 1226916 w 4514126"/>
              <a:gd name="connsiteY113" fmla="*/ 6472894 h 6577224"/>
              <a:gd name="connsiteX114" fmla="*/ 1261640 w 4514126"/>
              <a:gd name="connsiteY114" fmla="*/ 6528122 h 6577224"/>
              <a:gd name="connsiteX115" fmla="*/ 1284789 w 4514126"/>
              <a:gd name="connsiteY115" fmla="*/ 6493398 h 6577224"/>
              <a:gd name="connsiteX116" fmla="*/ 1307939 w 4514126"/>
              <a:gd name="connsiteY116" fmla="*/ 6470249 h 6577224"/>
              <a:gd name="connsiteX117" fmla="*/ 1354238 w 4514126"/>
              <a:gd name="connsiteY117" fmla="*/ 6400800 h 6577224"/>
              <a:gd name="connsiteX118" fmla="*/ 1377387 w 4514126"/>
              <a:gd name="connsiteY118" fmla="*/ 6366076 h 6577224"/>
              <a:gd name="connsiteX119" fmla="*/ 1400536 w 4514126"/>
              <a:gd name="connsiteY119" fmla="*/ 6296628 h 6577224"/>
              <a:gd name="connsiteX120" fmla="*/ 1412111 w 4514126"/>
              <a:gd name="connsiteY120" fmla="*/ 6261904 h 6577224"/>
              <a:gd name="connsiteX121" fmla="*/ 1435260 w 4514126"/>
              <a:gd name="connsiteY121" fmla="*/ 6123008 h 6577224"/>
              <a:gd name="connsiteX122" fmla="*/ 1446835 w 4514126"/>
              <a:gd name="connsiteY122" fmla="*/ 6076709 h 6577224"/>
              <a:gd name="connsiteX123" fmla="*/ 1458410 w 4514126"/>
              <a:gd name="connsiteY123" fmla="*/ 6018836 h 6577224"/>
              <a:gd name="connsiteX124" fmla="*/ 1481559 w 4514126"/>
              <a:gd name="connsiteY124" fmla="*/ 5949388 h 6577224"/>
              <a:gd name="connsiteX125" fmla="*/ 1516283 w 4514126"/>
              <a:gd name="connsiteY125" fmla="*/ 5845216 h 6577224"/>
              <a:gd name="connsiteX126" fmla="*/ 1551007 w 4514126"/>
              <a:gd name="connsiteY126" fmla="*/ 5741044 h 6577224"/>
              <a:gd name="connsiteX127" fmla="*/ 1562582 w 4514126"/>
              <a:gd name="connsiteY127" fmla="*/ 5706319 h 6577224"/>
              <a:gd name="connsiteX128" fmla="*/ 1608881 w 4514126"/>
              <a:gd name="connsiteY128" fmla="*/ 5648446 h 6577224"/>
              <a:gd name="connsiteX129" fmla="*/ 1643605 w 4514126"/>
              <a:gd name="connsiteY129" fmla="*/ 5625297 h 6577224"/>
              <a:gd name="connsiteX130" fmla="*/ 1689903 w 4514126"/>
              <a:gd name="connsiteY130" fmla="*/ 5590573 h 6577224"/>
              <a:gd name="connsiteX131" fmla="*/ 1724627 w 4514126"/>
              <a:gd name="connsiteY131" fmla="*/ 5567423 h 6577224"/>
              <a:gd name="connsiteX132" fmla="*/ 1747777 w 4514126"/>
              <a:gd name="connsiteY132" fmla="*/ 5544274 h 6577224"/>
              <a:gd name="connsiteX133" fmla="*/ 1782501 w 4514126"/>
              <a:gd name="connsiteY133" fmla="*/ 5521125 h 6577224"/>
              <a:gd name="connsiteX134" fmla="*/ 1828800 w 4514126"/>
              <a:gd name="connsiteY134" fmla="*/ 5474826 h 6577224"/>
              <a:gd name="connsiteX135" fmla="*/ 1851949 w 4514126"/>
              <a:gd name="connsiteY135" fmla="*/ 5451676 h 6577224"/>
              <a:gd name="connsiteX136" fmla="*/ 1875098 w 4514126"/>
              <a:gd name="connsiteY136" fmla="*/ 5416952 h 6577224"/>
              <a:gd name="connsiteX137" fmla="*/ 1898248 w 4514126"/>
              <a:gd name="connsiteY137" fmla="*/ 5393803 h 6577224"/>
              <a:gd name="connsiteX138" fmla="*/ 1921397 w 4514126"/>
              <a:gd name="connsiteY138" fmla="*/ 5359079 h 6577224"/>
              <a:gd name="connsiteX139" fmla="*/ 2037144 w 4514126"/>
              <a:gd name="connsiteY139" fmla="*/ 5324355 h 6577224"/>
              <a:gd name="connsiteX140" fmla="*/ 2071868 w 4514126"/>
              <a:gd name="connsiteY140" fmla="*/ 5312780 h 6577224"/>
              <a:gd name="connsiteX141" fmla="*/ 2106592 w 4514126"/>
              <a:gd name="connsiteY141" fmla="*/ 5289631 h 6577224"/>
              <a:gd name="connsiteX142" fmla="*/ 2129741 w 4514126"/>
              <a:gd name="connsiteY142" fmla="*/ 5266481 h 6577224"/>
              <a:gd name="connsiteX143" fmla="*/ 2164465 w 4514126"/>
              <a:gd name="connsiteY143" fmla="*/ 5254907 h 6577224"/>
              <a:gd name="connsiteX144" fmla="*/ 2233913 w 4514126"/>
              <a:gd name="connsiteY144" fmla="*/ 5208608 h 6577224"/>
              <a:gd name="connsiteX145" fmla="*/ 2280212 w 4514126"/>
              <a:gd name="connsiteY145" fmla="*/ 5162309 h 6577224"/>
              <a:gd name="connsiteX146" fmla="*/ 2303362 w 4514126"/>
              <a:gd name="connsiteY146" fmla="*/ 5139160 h 6577224"/>
              <a:gd name="connsiteX147" fmla="*/ 2338086 w 4514126"/>
              <a:gd name="connsiteY147" fmla="*/ 5116011 h 6577224"/>
              <a:gd name="connsiteX148" fmla="*/ 2395959 w 4514126"/>
              <a:gd name="connsiteY148" fmla="*/ 5058137 h 6577224"/>
              <a:gd name="connsiteX149" fmla="*/ 2419108 w 4514126"/>
              <a:gd name="connsiteY149" fmla="*/ 5023413 h 6577224"/>
              <a:gd name="connsiteX150" fmla="*/ 2500131 w 4514126"/>
              <a:gd name="connsiteY150" fmla="*/ 4953965 h 6577224"/>
              <a:gd name="connsiteX151" fmla="*/ 2546430 w 4514126"/>
              <a:gd name="connsiteY151" fmla="*/ 4884517 h 6577224"/>
              <a:gd name="connsiteX152" fmla="*/ 2569579 w 4514126"/>
              <a:gd name="connsiteY152" fmla="*/ 4849793 h 6577224"/>
              <a:gd name="connsiteX153" fmla="*/ 2581154 w 4514126"/>
              <a:gd name="connsiteY153" fmla="*/ 4815069 h 6577224"/>
              <a:gd name="connsiteX154" fmla="*/ 2627453 w 4514126"/>
              <a:gd name="connsiteY154" fmla="*/ 4757195 h 6577224"/>
              <a:gd name="connsiteX155" fmla="*/ 2639027 w 4514126"/>
              <a:gd name="connsiteY155" fmla="*/ 4722471 h 6577224"/>
              <a:gd name="connsiteX156" fmla="*/ 2662177 w 4514126"/>
              <a:gd name="connsiteY156" fmla="*/ 4699322 h 6577224"/>
              <a:gd name="connsiteX157" fmla="*/ 2685326 w 4514126"/>
              <a:gd name="connsiteY157" fmla="*/ 4664598 h 6577224"/>
              <a:gd name="connsiteX158" fmla="*/ 2696901 w 4514126"/>
              <a:gd name="connsiteY158" fmla="*/ 4629874 h 6577224"/>
              <a:gd name="connsiteX159" fmla="*/ 2743200 w 4514126"/>
              <a:gd name="connsiteY159" fmla="*/ 4560426 h 6577224"/>
              <a:gd name="connsiteX160" fmla="*/ 2754774 w 4514126"/>
              <a:gd name="connsiteY160" fmla="*/ 4525702 h 6577224"/>
              <a:gd name="connsiteX161" fmla="*/ 2777924 w 4514126"/>
              <a:gd name="connsiteY161" fmla="*/ 4502552 h 6577224"/>
              <a:gd name="connsiteX162" fmla="*/ 2824222 w 4514126"/>
              <a:gd name="connsiteY162" fmla="*/ 4433104 h 6577224"/>
              <a:gd name="connsiteX163" fmla="*/ 2847372 w 4514126"/>
              <a:gd name="connsiteY163" fmla="*/ 4398380 h 6577224"/>
              <a:gd name="connsiteX164" fmla="*/ 2870521 w 4514126"/>
              <a:gd name="connsiteY164" fmla="*/ 4328932 h 6577224"/>
              <a:gd name="connsiteX165" fmla="*/ 2893670 w 4514126"/>
              <a:gd name="connsiteY165" fmla="*/ 4294208 h 6577224"/>
              <a:gd name="connsiteX166" fmla="*/ 2928395 w 4514126"/>
              <a:gd name="connsiteY166" fmla="*/ 4224760 h 6577224"/>
              <a:gd name="connsiteX167" fmla="*/ 2951544 w 4514126"/>
              <a:gd name="connsiteY167" fmla="*/ 4155312 h 6577224"/>
              <a:gd name="connsiteX168" fmla="*/ 2963119 w 4514126"/>
              <a:gd name="connsiteY168" fmla="*/ 4120588 h 6577224"/>
              <a:gd name="connsiteX169" fmla="*/ 2986268 w 4514126"/>
              <a:gd name="connsiteY169" fmla="*/ 4085864 h 6577224"/>
              <a:gd name="connsiteX170" fmla="*/ 3009417 w 4514126"/>
              <a:gd name="connsiteY170" fmla="*/ 4016416 h 6577224"/>
              <a:gd name="connsiteX171" fmla="*/ 3020992 w 4514126"/>
              <a:gd name="connsiteY171" fmla="*/ 3981692 h 6577224"/>
              <a:gd name="connsiteX172" fmla="*/ 3044141 w 4514126"/>
              <a:gd name="connsiteY172" fmla="*/ 3912244 h 6577224"/>
              <a:gd name="connsiteX173" fmla="*/ 3067291 w 4514126"/>
              <a:gd name="connsiteY173" fmla="*/ 3831221 h 6577224"/>
              <a:gd name="connsiteX174" fmla="*/ 3078865 w 4514126"/>
              <a:gd name="connsiteY174" fmla="*/ 3784922 h 6577224"/>
              <a:gd name="connsiteX175" fmla="*/ 3102015 w 4514126"/>
              <a:gd name="connsiteY175" fmla="*/ 3715474 h 6577224"/>
              <a:gd name="connsiteX176" fmla="*/ 3113589 w 4514126"/>
              <a:gd name="connsiteY176" fmla="*/ 3680750 h 6577224"/>
              <a:gd name="connsiteX177" fmla="*/ 3125164 w 4514126"/>
              <a:gd name="connsiteY177" fmla="*/ 3646026 h 6577224"/>
              <a:gd name="connsiteX178" fmla="*/ 3136739 w 4514126"/>
              <a:gd name="connsiteY178" fmla="*/ 3611302 h 6577224"/>
              <a:gd name="connsiteX179" fmla="*/ 3183038 w 4514126"/>
              <a:gd name="connsiteY179" fmla="*/ 3553428 h 6577224"/>
              <a:gd name="connsiteX180" fmla="*/ 3217762 w 4514126"/>
              <a:gd name="connsiteY180" fmla="*/ 3483980 h 6577224"/>
              <a:gd name="connsiteX181" fmla="*/ 3252486 w 4514126"/>
              <a:gd name="connsiteY181" fmla="*/ 3414532 h 6577224"/>
              <a:gd name="connsiteX182" fmla="*/ 3287210 w 4514126"/>
              <a:gd name="connsiteY182" fmla="*/ 3345084 h 6577224"/>
              <a:gd name="connsiteX183" fmla="*/ 3321934 w 4514126"/>
              <a:gd name="connsiteY183" fmla="*/ 3275636 h 6577224"/>
              <a:gd name="connsiteX184" fmla="*/ 3356658 w 4514126"/>
              <a:gd name="connsiteY184" fmla="*/ 3217762 h 6577224"/>
              <a:gd name="connsiteX185" fmla="*/ 3368232 w 4514126"/>
              <a:gd name="connsiteY185" fmla="*/ 3183038 h 6577224"/>
              <a:gd name="connsiteX186" fmla="*/ 3414531 w 4514126"/>
              <a:gd name="connsiteY186" fmla="*/ 3113590 h 6577224"/>
              <a:gd name="connsiteX187" fmla="*/ 3437681 w 4514126"/>
              <a:gd name="connsiteY187" fmla="*/ 3078866 h 6577224"/>
              <a:gd name="connsiteX188" fmla="*/ 3472405 w 4514126"/>
              <a:gd name="connsiteY188" fmla="*/ 3020993 h 6577224"/>
              <a:gd name="connsiteX189" fmla="*/ 3483979 w 4514126"/>
              <a:gd name="connsiteY189" fmla="*/ 2986269 h 6577224"/>
              <a:gd name="connsiteX190" fmla="*/ 3507129 w 4514126"/>
              <a:gd name="connsiteY190" fmla="*/ 2951545 h 6577224"/>
              <a:gd name="connsiteX191" fmla="*/ 3553427 w 4514126"/>
              <a:gd name="connsiteY191" fmla="*/ 2812649 h 6577224"/>
              <a:gd name="connsiteX192" fmla="*/ 3565002 w 4514126"/>
              <a:gd name="connsiteY192" fmla="*/ 2777925 h 6577224"/>
              <a:gd name="connsiteX193" fmla="*/ 3576577 w 4514126"/>
              <a:gd name="connsiteY193" fmla="*/ 2743200 h 6577224"/>
              <a:gd name="connsiteX194" fmla="*/ 3588151 w 4514126"/>
              <a:gd name="connsiteY194" fmla="*/ 2673752 h 6577224"/>
              <a:gd name="connsiteX195" fmla="*/ 3599726 w 4514126"/>
              <a:gd name="connsiteY195" fmla="*/ 2581155 h 6577224"/>
              <a:gd name="connsiteX196" fmla="*/ 3634450 w 4514126"/>
              <a:gd name="connsiteY196" fmla="*/ 2476983 h 6577224"/>
              <a:gd name="connsiteX197" fmla="*/ 3657600 w 4514126"/>
              <a:gd name="connsiteY197" fmla="*/ 2395960 h 6577224"/>
              <a:gd name="connsiteX198" fmla="*/ 3669174 w 4514126"/>
              <a:gd name="connsiteY198" fmla="*/ 2349661 h 6577224"/>
              <a:gd name="connsiteX199" fmla="*/ 3692324 w 4514126"/>
              <a:gd name="connsiteY199" fmla="*/ 2280213 h 6577224"/>
              <a:gd name="connsiteX200" fmla="*/ 3703898 w 4514126"/>
              <a:gd name="connsiteY200" fmla="*/ 2245489 h 6577224"/>
              <a:gd name="connsiteX201" fmla="*/ 3715473 w 4514126"/>
              <a:gd name="connsiteY201" fmla="*/ 2210765 h 6577224"/>
              <a:gd name="connsiteX202" fmla="*/ 3761772 w 4514126"/>
              <a:gd name="connsiteY202" fmla="*/ 2141317 h 6577224"/>
              <a:gd name="connsiteX203" fmla="*/ 3773346 w 4514126"/>
              <a:gd name="connsiteY203" fmla="*/ 2106593 h 6577224"/>
              <a:gd name="connsiteX204" fmla="*/ 3796496 w 4514126"/>
              <a:gd name="connsiteY204" fmla="*/ 2083444 h 6577224"/>
              <a:gd name="connsiteX205" fmla="*/ 3819645 w 4514126"/>
              <a:gd name="connsiteY205" fmla="*/ 2013995 h 6577224"/>
              <a:gd name="connsiteX206" fmla="*/ 3831220 w 4514126"/>
              <a:gd name="connsiteY206" fmla="*/ 1979271 h 6577224"/>
              <a:gd name="connsiteX207" fmla="*/ 3842795 w 4514126"/>
              <a:gd name="connsiteY207" fmla="*/ 1944547 h 6577224"/>
              <a:gd name="connsiteX208" fmla="*/ 3865944 w 4514126"/>
              <a:gd name="connsiteY208" fmla="*/ 1851950 h 6577224"/>
              <a:gd name="connsiteX209" fmla="*/ 3877519 w 4514126"/>
              <a:gd name="connsiteY209" fmla="*/ 1805651 h 6577224"/>
              <a:gd name="connsiteX210" fmla="*/ 3900668 w 4514126"/>
              <a:gd name="connsiteY210" fmla="*/ 1736203 h 6577224"/>
              <a:gd name="connsiteX211" fmla="*/ 3912243 w 4514126"/>
              <a:gd name="connsiteY211" fmla="*/ 1689904 h 6577224"/>
              <a:gd name="connsiteX212" fmla="*/ 3958541 w 4514126"/>
              <a:gd name="connsiteY212" fmla="*/ 1620456 h 6577224"/>
              <a:gd name="connsiteX213" fmla="*/ 3993265 w 4514126"/>
              <a:gd name="connsiteY213" fmla="*/ 1551008 h 6577224"/>
              <a:gd name="connsiteX214" fmla="*/ 4004840 w 4514126"/>
              <a:gd name="connsiteY214" fmla="*/ 1516284 h 6577224"/>
              <a:gd name="connsiteX215" fmla="*/ 4027989 w 4514126"/>
              <a:gd name="connsiteY215" fmla="*/ 1481560 h 6577224"/>
              <a:gd name="connsiteX216" fmla="*/ 4051139 w 4514126"/>
              <a:gd name="connsiteY216" fmla="*/ 1412112 h 6577224"/>
              <a:gd name="connsiteX217" fmla="*/ 4062713 w 4514126"/>
              <a:gd name="connsiteY217" fmla="*/ 1342664 h 6577224"/>
              <a:gd name="connsiteX218" fmla="*/ 4085863 w 4514126"/>
              <a:gd name="connsiteY218" fmla="*/ 1273216 h 6577224"/>
              <a:gd name="connsiteX219" fmla="*/ 4120587 w 4514126"/>
              <a:gd name="connsiteY219" fmla="*/ 1169044 h 6577224"/>
              <a:gd name="connsiteX220" fmla="*/ 4132162 w 4514126"/>
              <a:gd name="connsiteY220" fmla="*/ 1134319 h 6577224"/>
              <a:gd name="connsiteX221" fmla="*/ 4166886 w 4514126"/>
              <a:gd name="connsiteY221" fmla="*/ 1018573 h 6577224"/>
              <a:gd name="connsiteX222" fmla="*/ 4178460 w 4514126"/>
              <a:gd name="connsiteY222" fmla="*/ 983849 h 6577224"/>
              <a:gd name="connsiteX223" fmla="*/ 4201610 w 4514126"/>
              <a:gd name="connsiteY223" fmla="*/ 949125 h 6577224"/>
              <a:gd name="connsiteX224" fmla="*/ 4236334 w 4514126"/>
              <a:gd name="connsiteY224" fmla="*/ 844952 h 6577224"/>
              <a:gd name="connsiteX225" fmla="*/ 4247908 w 4514126"/>
              <a:gd name="connsiteY225" fmla="*/ 810228 h 6577224"/>
              <a:gd name="connsiteX226" fmla="*/ 4271058 w 4514126"/>
              <a:gd name="connsiteY226" fmla="*/ 775504 h 6577224"/>
              <a:gd name="connsiteX227" fmla="*/ 4294207 w 4514126"/>
              <a:gd name="connsiteY227" fmla="*/ 706056 h 6577224"/>
              <a:gd name="connsiteX228" fmla="*/ 4363655 w 4514126"/>
              <a:gd name="connsiteY228" fmla="*/ 625033 h 6577224"/>
              <a:gd name="connsiteX229" fmla="*/ 4375230 w 4514126"/>
              <a:gd name="connsiteY229" fmla="*/ 590309 h 6577224"/>
              <a:gd name="connsiteX230" fmla="*/ 4421529 w 4514126"/>
              <a:gd name="connsiteY230" fmla="*/ 532436 h 6577224"/>
              <a:gd name="connsiteX231" fmla="*/ 4444678 w 4514126"/>
              <a:gd name="connsiteY231" fmla="*/ 462988 h 6577224"/>
              <a:gd name="connsiteX232" fmla="*/ 4479402 w 4514126"/>
              <a:gd name="connsiteY232" fmla="*/ 347241 h 6577224"/>
              <a:gd name="connsiteX233" fmla="*/ 4502551 w 4514126"/>
              <a:gd name="connsiteY233" fmla="*/ 277793 h 6577224"/>
              <a:gd name="connsiteX234" fmla="*/ 4514126 w 4514126"/>
              <a:gd name="connsiteY234" fmla="*/ 243069 h 6577224"/>
              <a:gd name="connsiteX235" fmla="*/ 4502551 w 4514126"/>
              <a:gd name="connsiteY235" fmla="*/ 127322 h 6577224"/>
              <a:gd name="connsiteX236" fmla="*/ 4490977 w 4514126"/>
              <a:gd name="connsiteY236" fmla="*/ 92598 h 6577224"/>
              <a:gd name="connsiteX237" fmla="*/ 4421529 w 4514126"/>
              <a:gd name="connsiteY237" fmla="*/ 57874 h 6577224"/>
              <a:gd name="connsiteX238" fmla="*/ 4386805 w 4514126"/>
              <a:gd name="connsiteY238" fmla="*/ 34725 h 6577224"/>
              <a:gd name="connsiteX239" fmla="*/ 4294207 w 4514126"/>
              <a:gd name="connsiteY239" fmla="*/ 11575 h 6577224"/>
              <a:gd name="connsiteX240" fmla="*/ 4039564 w 4514126"/>
              <a:gd name="connsiteY240" fmla="*/ 23150 h 6577224"/>
              <a:gd name="connsiteX241" fmla="*/ 3912243 w 4514126"/>
              <a:gd name="connsiteY241" fmla="*/ 57874 h 6577224"/>
              <a:gd name="connsiteX242" fmla="*/ 3819645 w 4514126"/>
              <a:gd name="connsiteY242" fmla="*/ 81023 h 6577224"/>
              <a:gd name="connsiteX243" fmla="*/ 3784921 w 4514126"/>
              <a:gd name="connsiteY243" fmla="*/ 92598 h 6577224"/>
              <a:gd name="connsiteX244" fmla="*/ 3703898 w 4514126"/>
              <a:gd name="connsiteY244" fmla="*/ 115747 h 6577224"/>
              <a:gd name="connsiteX245" fmla="*/ 3657600 w 4514126"/>
              <a:gd name="connsiteY245" fmla="*/ 104173 h 6577224"/>
              <a:gd name="connsiteX246" fmla="*/ 3588151 w 4514126"/>
              <a:gd name="connsiteY246" fmla="*/ 81023 h 6577224"/>
              <a:gd name="connsiteX247" fmla="*/ 3287210 w 4514126"/>
              <a:gd name="connsiteY247" fmla="*/ 69449 h 6577224"/>
              <a:gd name="connsiteX248" fmla="*/ 2720050 w 4514126"/>
              <a:gd name="connsiteY248" fmla="*/ 46299 h 6577224"/>
              <a:gd name="connsiteX249" fmla="*/ 2650602 w 4514126"/>
              <a:gd name="connsiteY249" fmla="*/ 23150 h 6577224"/>
              <a:gd name="connsiteX250" fmla="*/ 2639027 w 4514126"/>
              <a:gd name="connsiteY250" fmla="*/ 0 h 6577224"/>
              <a:gd name="connsiteX0" fmla="*/ 2639027 w 4514126"/>
              <a:gd name="connsiteY0" fmla="*/ 0 h 6566582"/>
              <a:gd name="connsiteX1" fmla="*/ 2581154 w 4514126"/>
              <a:gd name="connsiteY1" fmla="*/ 46299 h 6566582"/>
              <a:gd name="connsiteX2" fmla="*/ 2523281 w 4514126"/>
              <a:gd name="connsiteY2" fmla="*/ 104173 h 6566582"/>
              <a:gd name="connsiteX3" fmla="*/ 2500131 w 4514126"/>
              <a:gd name="connsiteY3" fmla="*/ 127322 h 6566582"/>
              <a:gd name="connsiteX4" fmla="*/ 2442258 w 4514126"/>
              <a:gd name="connsiteY4" fmla="*/ 173621 h 6566582"/>
              <a:gd name="connsiteX5" fmla="*/ 2419108 w 4514126"/>
              <a:gd name="connsiteY5" fmla="*/ 243069 h 6566582"/>
              <a:gd name="connsiteX6" fmla="*/ 2349660 w 4514126"/>
              <a:gd name="connsiteY6" fmla="*/ 335666 h 6566582"/>
              <a:gd name="connsiteX7" fmla="*/ 2338086 w 4514126"/>
              <a:gd name="connsiteY7" fmla="*/ 370390 h 6566582"/>
              <a:gd name="connsiteX8" fmla="*/ 2314936 w 4514126"/>
              <a:gd name="connsiteY8" fmla="*/ 393540 h 6566582"/>
              <a:gd name="connsiteX9" fmla="*/ 2291787 w 4514126"/>
              <a:gd name="connsiteY9" fmla="*/ 428264 h 6566582"/>
              <a:gd name="connsiteX10" fmla="*/ 2233913 w 4514126"/>
              <a:gd name="connsiteY10" fmla="*/ 486137 h 6566582"/>
              <a:gd name="connsiteX11" fmla="*/ 2210764 w 4514126"/>
              <a:gd name="connsiteY11" fmla="*/ 509287 h 6566582"/>
              <a:gd name="connsiteX12" fmla="*/ 2141316 w 4514126"/>
              <a:gd name="connsiteY12" fmla="*/ 578735 h 6566582"/>
              <a:gd name="connsiteX13" fmla="*/ 2060293 w 4514126"/>
              <a:gd name="connsiteY13" fmla="*/ 648183 h 6566582"/>
              <a:gd name="connsiteX14" fmla="*/ 1979270 w 4514126"/>
              <a:gd name="connsiteY14" fmla="*/ 694481 h 6566582"/>
              <a:gd name="connsiteX15" fmla="*/ 1909822 w 4514126"/>
              <a:gd name="connsiteY15" fmla="*/ 740780 h 6566582"/>
              <a:gd name="connsiteX16" fmla="*/ 1863524 w 4514126"/>
              <a:gd name="connsiteY16" fmla="*/ 763930 h 6566582"/>
              <a:gd name="connsiteX17" fmla="*/ 1794076 w 4514126"/>
              <a:gd name="connsiteY17" fmla="*/ 810228 h 6566582"/>
              <a:gd name="connsiteX18" fmla="*/ 1713053 w 4514126"/>
              <a:gd name="connsiteY18" fmla="*/ 844952 h 6566582"/>
              <a:gd name="connsiteX19" fmla="*/ 1678329 w 4514126"/>
              <a:gd name="connsiteY19" fmla="*/ 868102 h 6566582"/>
              <a:gd name="connsiteX20" fmla="*/ 1643605 w 4514126"/>
              <a:gd name="connsiteY20" fmla="*/ 879676 h 6566582"/>
              <a:gd name="connsiteX21" fmla="*/ 1597306 w 4514126"/>
              <a:gd name="connsiteY21" fmla="*/ 902826 h 6566582"/>
              <a:gd name="connsiteX22" fmla="*/ 1562582 w 4514126"/>
              <a:gd name="connsiteY22" fmla="*/ 925975 h 6566582"/>
              <a:gd name="connsiteX23" fmla="*/ 1527858 w 4514126"/>
              <a:gd name="connsiteY23" fmla="*/ 937550 h 6566582"/>
              <a:gd name="connsiteX24" fmla="*/ 1493134 w 4514126"/>
              <a:gd name="connsiteY24" fmla="*/ 960699 h 6566582"/>
              <a:gd name="connsiteX25" fmla="*/ 1423686 w 4514126"/>
              <a:gd name="connsiteY25" fmla="*/ 983849 h 6566582"/>
              <a:gd name="connsiteX26" fmla="*/ 1388962 w 4514126"/>
              <a:gd name="connsiteY26" fmla="*/ 995423 h 6566582"/>
              <a:gd name="connsiteX27" fmla="*/ 1319513 w 4514126"/>
              <a:gd name="connsiteY27" fmla="*/ 1030147 h 6566582"/>
              <a:gd name="connsiteX28" fmla="*/ 1250065 w 4514126"/>
              <a:gd name="connsiteY28" fmla="*/ 1064871 h 6566582"/>
              <a:gd name="connsiteX29" fmla="*/ 1192192 w 4514126"/>
              <a:gd name="connsiteY29" fmla="*/ 1122745 h 6566582"/>
              <a:gd name="connsiteX30" fmla="*/ 1157468 w 4514126"/>
              <a:gd name="connsiteY30" fmla="*/ 1157469 h 6566582"/>
              <a:gd name="connsiteX31" fmla="*/ 1122744 w 4514126"/>
              <a:gd name="connsiteY31" fmla="*/ 1180618 h 6566582"/>
              <a:gd name="connsiteX32" fmla="*/ 1076445 w 4514126"/>
              <a:gd name="connsiteY32" fmla="*/ 1226917 h 6566582"/>
              <a:gd name="connsiteX33" fmla="*/ 1006997 w 4514126"/>
              <a:gd name="connsiteY33" fmla="*/ 1273216 h 6566582"/>
              <a:gd name="connsiteX34" fmla="*/ 972273 w 4514126"/>
              <a:gd name="connsiteY34" fmla="*/ 1307940 h 6566582"/>
              <a:gd name="connsiteX35" fmla="*/ 902825 w 4514126"/>
              <a:gd name="connsiteY35" fmla="*/ 1342664 h 6566582"/>
              <a:gd name="connsiteX36" fmla="*/ 868101 w 4514126"/>
              <a:gd name="connsiteY36" fmla="*/ 1365813 h 6566582"/>
              <a:gd name="connsiteX37" fmla="*/ 844951 w 4514126"/>
              <a:gd name="connsiteY37" fmla="*/ 1388962 h 6566582"/>
              <a:gd name="connsiteX38" fmla="*/ 740779 w 4514126"/>
              <a:gd name="connsiteY38" fmla="*/ 1481560 h 6566582"/>
              <a:gd name="connsiteX39" fmla="*/ 682906 w 4514126"/>
              <a:gd name="connsiteY39" fmla="*/ 1527859 h 6566582"/>
              <a:gd name="connsiteX40" fmla="*/ 636607 w 4514126"/>
              <a:gd name="connsiteY40" fmla="*/ 1585732 h 6566582"/>
              <a:gd name="connsiteX41" fmla="*/ 555584 w 4514126"/>
              <a:gd name="connsiteY41" fmla="*/ 1678330 h 6566582"/>
              <a:gd name="connsiteX42" fmla="*/ 520860 w 4514126"/>
              <a:gd name="connsiteY42" fmla="*/ 1713054 h 6566582"/>
              <a:gd name="connsiteX43" fmla="*/ 486136 w 4514126"/>
              <a:gd name="connsiteY43" fmla="*/ 1747778 h 6566582"/>
              <a:gd name="connsiteX44" fmla="*/ 405113 w 4514126"/>
              <a:gd name="connsiteY44" fmla="*/ 1840375 h 6566582"/>
              <a:gd name="connsiteX45" fmla="*/ 381964 w 4514126"/>
              <a:gd name="connsiteY45" fmla="*/ 1863525 h 6566582"/>
              <a:gd name="connsiteX46" fmla="*/ 358815 w 4514126"/>
              <a:gd name="connsiteY46" fmla="*/ 1932973 h 6566582"/>
              <a:gd name="connsiteX47" fmla="*/ 324091 w 4514126"/>
              <a:gd name="connsiteY47" fmla="*/ 2164466 h 6566582"/>
              <a:gd name="connsiteX48" fmla="*/ 300941 w 4514126"/>
              <a:gd name="connsiteY48" fmla="*/ 2199190 h 6566582"/>
              <a:gd name="connsiteX49" fmla="*/ 289367 w 4514126"/>
              <a:gd name="connsiteY49" fmla="*/ 2233914 h 6566582"/>
              <a:gd name="connsiteX50" fmla="*/ 266217 w 4514126"/>
              <a:gd name="connsiteY50" fmla="*/ 2257064 h 6566582"/>
              <a:gd name="connsiteX51" fmla="*/ 219919 w 4514126"/>
              <a:gd name="connsiteY51" fmla="*/ 2326512 h 6566582"/>
              <a:gd name="connsiteX52" fmla="*/ 219919 w 4514126"/>
              <a:gd name="connsiteY52" fmla="*/ 2326512 h 6566582"/>
              <a:gd name="connsiteX53" fmla="*/ 196769 w 4514126"/>
              <a:gd name="connsiteY53" fmla="*/ 2372811 h 6566582"/>
              <a:gd name="connsiteX54" fmla="*/ 173620 w 4514126"/>
              <a:gd name="connsiteY54" fmla="*/ 2407535 h 6566582"/>
              <a:gd name="connsiteX55" fmla="*/ 162045 w 4514126"/>
              <a:gd name="connsiteY55" fmla="*/ 2442259 h 6566582"/>
              <a:gd name="connsiteX56" fmla="*/ 127321 w 4514126"/>
              <a:gd name="connsiteY56" fmla="*/ 2476983 h 6566582"/>
              <a:gd name="connsiteX57" fmla="*/ 81022 w 4514126"/>
              <a:gd name="connsiteY57" fmla="*/ 2534856 h 6566582"/>
              <a:gd name="connsiteX58" fmla="*/ 46298 w 4514126"/>
              <a:gd name="connsiteY58" fmla="*/ 2812649 h 6566582"/>
              <a:gd name="connsiteX59" fmla="*/ 11574 w 4514126"/>
              <a:gd name="connsiteY59" fmla="*/ 2963119 h 6566582"/>
              <a:gd name="connsiteX60" fmla="*/ 0 w 4514126"/>
              <a:gd name="connsiteY60" fmla="*/ 3020993 h 6566582"/>
              <a:gd name="connsiteX61" fmla="*/ 11574 w 4514126"/>
              <a:gd name="connsiteY61" fmla="*/ 3136740 h 6566582"/>
              <a:gd name="connsiteX62" fmla="*/ 34724 w 4514126"/>
              <a:gd name="connsiteY62" fmla="*/ 3287211 h 6566582"/>
              <a:gd name="connsiteX63" fmla="*/ 104172 w 4514126"/>
              <a:gd name="connsiteY63" fmla="*/ 3379808 h 6566582"/>
              <a:gd name="connsiteX64" fmla="*/ 150470 w 4514126"/>
              <a:gd name="connsiteY64" fmla="*/ 3449256 h 6566582"/>
              <a:gd name="connsiteX65" fmla="*/ 219919 w 4514126"/>
              <a:gd name="connsiteY65" fmla="*/ 3541854 h 6566582"/>
              <a:gd name="connsiteX66" fmla="*/ 243068 w 4514126"/>
              <a:gd name="connsiteY66" fmla="*/ 3576578 h 6566582"/>
              <a:gd name="connsiteX67" fmla="*/ 254643 w 4514126"/>
              <a:gd name="connsiteY67" fmla="*/ 3611302 h 6566582"/>
              <a:gd name="connsiteX68" fmla="*/ 266217 w 4514126"/>
              <a:gd name="connsiteY68" fmla="*/ 3657600 h 6566582"/>
              <a:gd name="connsiteX69" fmla="*/ 289367 w 4514126"/>
              <a:gd name="connsiteY69" fmla="*/ 3680750 h 6566582"/>
              <a:gd name="connsiteX70" fmla="*/ 324091 w 4514126"/>
              <a:gd name="connsiteY70" fmla="*/ 3750198 h 6566582"/>
              <a:gd name="connsiteX71" fmla="*/ 358815 w 4514126"/>
              <a:gd name="connsiteY71" fmla="*/ 3819646 h 6566582"/>
              <a:gd name="connsiteX72" fmla="*/ 393539 w 4514126"/>
              <a:gd name="connsiteY72" fmla="*/ 3877519 h 6566582"/>
              <a:gd name="connsiteX73" fmla="*/ 462987 w 4514126"/>
              <a:gd name="connsiteY73" fmla="*/ 3900669 h 6566582"/>
              <a:gd name="connsiteX74" fmla="*/ 497711 w 4514126"/>
              <a:gd name="connsiteY74" fmla="*/ 3935393 h 6566582"/>
              <a:gd name="connsiteX75" fmla="*/ 544010 w 4514126"/>
              <a:gd name="connsiteY75" fmla="*/ 3993266 h 6566582"/>
              <a:gd name="connsiteX76" fmla="*/ 567159 w 4514126"/>
              <a:gd name="connsiteY76" fmla="*/ 4039565 h 6566582"/>
              <a:gd name="connsiteX77" fmla="*/ 590308 w 4514126"/>
              <a:gd name="connsiteY77" fmla="*/ 4074289 h 6566582"/>
              <a:gd name="connsiteX78" fmla="*/ 625032 w 4514126"/>
              <a:gd name="connsiteY78" fmla="*/ 4178461 h 6566582"/>
              <a:gd name="connsiteX79" fmla="*/ 648182 w 4514126"/>
              <a:gd name="connsiteY79" fmla="*/ 4247909 h 6566582"/>
              <a:gd name="connsiteX80" fmla="*/ 659757 w 4514126"/>
              <a:gd name="connsiteY80" fmla="*/ 4282633 h 6566582"/>
              <a:gd name="connsiteX81" fmla="*/ 671331 w 4514126"/>
              <a:gd name="connsiteY81" fmla="*/ 4340507 h 6566582"/>
              <a:gd name="connsiteX82" fmla="*/ 682906 w 4514126"/>
              <a:gd name="connsiteY82" fmla="*/ 4433104 h 6566582"/>
              <a:gd name="connsiteX83" fmla="*/ 694481 w 4514126"/>
              <a:gd name="connsiteY83" fmla="*/ 4467828 h 6566582"/>
              <a:gd name="connsiteX84" fmla="*/ 706055 w 4514126"/>
              <a:gd name="connsiteY84" fmla="*/ 4514127 h 6566582"/>
              <a:gd name="connsiteX85" fmla="*/ 729205 w 4514126"/>
              <a:gd name="connsiteY85" fmla="*/ 4583575 h 6566582"/>
              <a:gd name="connsiteX86" fmla="*/ 740779 w 4514126"/>
              <a:gd name="connsiteY86" fmla="*/ 4618299 h 6566582"/>
              <a:gd name="connsiteX87" fmla="*/ 763929 w 4514126"/>
              <a:gd name="connsiteY87" fmla="*/ 4641449 h 6566582"/>
              <a:gd name="connsiteX88" fmla="*/ 787078 w 4514126"/>
              <a:gd name="connsiteY88" fmla="*/ 4710897 h 6566582"/>
              <a:gd name="connsiteX89" fmla="*/ 810227 w 4514126"/>
              <a:gd name="connsiteY89" fmla="*/ 4803494 h 6566582"/>
              <a:gd name="connsiteX90" fmla="*/ 821802 w 4514126"/>
              <a:gd name="connsiteY90" fmla="*/ 4838218 h 6566582"/>
              <a:gd name="connsiteX91" fmla="*/ 868101 w 4514126"/>
              <a:gd name="connsiteY91" fmla="*/ 4907666 h 6566582"/>
              <a:gd name="connsiteX92" fmla="*/ 902825 w 4514126"/>
              <a:gd name="connsiteY92" fmla="*/ 4977114 h 6566582"/>
              <a:gd name="connsiteX93" fmla="*/ 937549 w 4514126"/>
              <a:gd name="connsiteY93" fmla="*/ 5046562 h 6566582"/>
              <a:gd name="connsiteX94" fmla="*/ 983848 w 4514126"/>
              <a:gd name="connsiteY94" fmla="*/ 5254907 h 6566582"/>
              <a:gd name="connsiteX95" fmla="*/ 1006997 w 4514126"/>
              <a:gd name="connsiteY95" fmla="*/ 5324355 h 6566582"/>
              <a:gd name="connsiteX96" fmla="*/ 1018572 w 4514126"/>
              <a:gd name="connsiteY96" fmla="*/ 5359079 h 6566582"/>
              <a:gd name="connsiteX97" fmla="*/ 1030146 w 4514126"/>
              <a:gd name="connsiteY97" fmla="*/ 5393803 h 6566582"/>
              <a:gd name="connsiteX98" fmla="*/ 1053296 w 4514126"/>
              <a:gd name="connsiteY98" fmla="*/ 5416952 h 6566582"/>
              <a:gd name="connsiteX99" fmla="*/ 1076445 w 4514126"/>
              <a:gd name="connsiteY99" fmla="*/ 5486400 h 6566582"/>
              <a:gd name="connsiteX100" fmla="*/ 1064870 w 4514126"/>
              <a:gd name="connsiteY100" fmla="*/ 5752618 h 6566582"/>
              <a:gd name="connsiteX101" fmla="*/ 1030146 w 4514126"/>
              <a:gd name="connsiteY101" fmla="*/ 5903089 h 6566582"/>
              <a:gd name="connsiteX102" fmla="*/ 1018572 w 4514126"/>
              <a:gd name="connsiteY102" fmla="*/ 6065135 h 6566582"/>
              <a:gd name="connsiteX103" fmla="*/ 995422 w 4514126"/>
              <a:gd name="connsiteY103" fmla="*/ 6134583 h 6566582"/>
              <a:gd name="connsiteX104" fmla="*/ 972273 w 4514126"/>
              <a:gd name="connsiteY104" fmla="*/ 6204031 h 6566582"/>
              <a:gd name="connsiteX105" fmla="*/ 960698 w 4514126"/>
              <a:gd name="connsiteY105" fmla="*/ 6238755 h 6566582"/>
              <a:gd name="connsiteX106" fmla="*/ 937549 w 4514126"/>
              <a:gd name="connsiteY106" fmla="*/ 6273479 h 6566582"/>
              <a:gd name="connsiteX107" fmla="*/ 914400 w 4514126"/>
              <a:gd name="connsiteY107" fmla="*/ 6342927 h 6566582"/>
              <a:gd name="connsiteX108" fmla="*/ 891250 w 4514126"/>
              <a:gd name="connsiteY108" fmla="*/ 6435525 h 6566582"/>
              <a:gd name="connsiteX109" fmla="*/ 902825 w 4514126"/>
              <a:gd name="connsiteY109" fmla="*/ 6551271 h 6566582"/>
              <a:gd name="connsiteX110" fmla="*/ 937549 w 4514126"/>
              <a:gd name="connsiteY110" fmla="*/ 6562846 h 6566582"/>
              <a:gd name="connsiteX111" fmla="*/ 1012839 w 4514126"/>
              <a:gd name="connsiteY111" fmla="*/ 6496044 h 6566582"/>
              <a:gd name="connsiteX112" fmla="*/ 1076555 w 4514126"/>
              <a:gd name="connsiteY112" fmla="*/ 6507618 h 6566582"/>
              <a:gd name="connsiteX113" fmla="*/ 1226916 w 4514126"/>
              <a:gd name="connsiteY113" fmla="*/ 6472894 h 6566582"/>
              <a:gd name="connsiteX114" fmla="*/ 1261640 w 4514126"/>
              <a:gd name="connsiteY114" fmla="*/ 6528122 h 6566582"/>
              <a:gd name="connsiteX115" fmla="*/ 1284789 w 4514126"/>
              <a:gd name="connsiteY115" fmla="*/ 6493398 h 6566582"/>
              <a:gd name="connsiteX116" fmla="*/ 1307939 w 4514126"/>
              <a:gd name="connsiteY116" fmla="*/ 6470249 h 6566582"/>
              <a:gd name="connsiteX117" fmla="*/ 1354238 w 4514126"/>
              <a:gd name="connsiteY117" fmla="*/ 6400800 h 6566582"/>
              <a:gd name="connsiteX118" fmla="*/ 1377387 w 4514126"/>
              <a:gd name="connsiteY118" fmla="*/ 6366076 h 6566582"/>
              <a:gd name="connsiteX119" fmla="*/ 1400536 w 4514126"/>
              <a:gd name="connsiteY119" fmla="*/ 6296628 h 6566582"/>
              <a:gd name="connsiteX120" fmla="*/ 1412111 w 4514126"/>
              <a:gd name="connsiteY120" fmla="*/ 6261904 h 6566582"/>
              <a:gd name="connsiteX121" fmla="*/ 1435260 w 4514126"/>
              <a:gd name="connsiteY121" fmla="*/ 6123008 h 6566582"/>
              <a:gd name="connsiteX122" fmla="*/ 1446835 w 4514126"/>
              <a:gd name="connsiteY122" fmla="*/ 6076709 h 6566582"/>
              <a:gd name="connsiteX123" fmla="*/ 1458410 w 4514126"/>
              <a:gd name="connsiteY123" fmla="*/ 6018836 h 6566582"/>
              <a:gd name="connsiteX124" fmla="*/ 1481559 w 4514126"/>
              <a:gd name="connsiteY124" fmla="*/ 5949388 h 6566582"/>
              <a:gd name="connsiteX125" fmla="*/ 1516283 w 4514126"/>
              <a:gd name="connsiteY125" fmla="*/ 5845216 h 6566582"/>
              <a:gd name="connsiteX126" fmla="*/ 1551007 w 4514126"/>
              <a:gd name="connsiteY126" fmla="*/ 5741044 h 6566582"/>
              <a:gd name="connsiteX127" fmla="*/ 1562582 w 4514126"/>
              <a:gd name="connsiteY127" fmla="*/ 5706319 h 6566582"/>
              <a:gd name="connsiteX128" fmla="*/ 1608881 w 4514126"/>
              <a:gd name="connsiteY128" fmla="*/ 5648446 h 6566582"/>
              <a:gd name="connsiteX129" fmla="*/ 1643605 w 4514126"/>
              <a:gd name="connsiteY129" fmla="*/ 5625297 h 6566582"/>
              <a:gd name="connsiteX130" fmla="*/ 1689903 w 4514126"/>
              <a:gd name="connsiteY130" fmla="*/ 5590573 h 6566582"/>
              <a:gd name="connsiteX131" fmla="*/ 1724627 w 4514126"/>
              <a:gd name="connsiteY131" fmla="*/ 5567423 h 6566582"/>
              <a:gd name="connsiteX132" fmla="*/ 1747777 w 4514126"/>
              <a:gd name="connsiteY132" fmla="*/ 5544274 h 6566582"/>
              <a:gd name="connsiteX133" fmla="*/ 1782501 w 4514126"/>
              <a:gd name="connsiteY133" fmla="*/ 5521125 h 6566582"/>
              <a:gd name="connsiteX134" fmla="*/ 1828800 w 4514126"/>
              <a:gd name="connsiteY134" fmla="*/ 5474826 h 6566582"/>
              <a:gd name="connsiteX135" fmla="*/ 1851949 w 4514126"/>
              <a:gd name="connsiteY135" fmla="*/ 5451676 h 6566582"/>
              <a:gd name="connsiteX136" fmla="*/ 1875098 w 4514126"/>
              <a:gd name="connsiteY136" fmla="*/ 5416952 h 6566582"/>
              <a:gd name="connsiteX137" fmla="*/ 1898248 w 4514126"/>
              <a:gd name="connsiteY137" fmla="*/ 5393803 h 6566582"/>
              <a:gd name="connsiteX138" fmla="*/ 1921397 w 4514126"/>
              <a:gd name="connsiteY138" fmla="*/ 5359079 h 6566582"/>
              <a:gd name="connsiteX139" fmla="*/ 2037144 w 4514126"/>
              <a:gd name="connsiteY139" fmla="*/ 5324355 h 6566582"/>
              <a:gd name="connsiteX140" fmla="*/ 2071868 w 4514126"/>
              <a:gd name="connsiteY140" fmla="*/ 5312780 h 6566582"/>
              <a:gd name="connsiteX141" fmla="*/ 2106592 w 4514126"/>
              <a:gd name="connsiteY141" fmla="*/ 5289631 h 6566582"/>
              <a:gd name="connsiteX142" fmla="*/ 2129741 w 4514126"/>
              <a:gd name="connsiteY142" fmla="*/ 5266481 h 6566582"/>
              <a:gd name="connsiteX143" fmla="*/ 2164465 w 4514126"/>
              <a:gd name="connsiteY143" fmla="*/ 5254907 h 6566582"/>
              <a:gd name="connsiteX144" fmla="*/ 2233913 w 4514126"/>
              <a:gd name="connsiteY144" fmla="*/ 5208608 h 6566582"/>
              <a:gd name="connsiteX145" fmla="*/ 2280212 w 4514126"/>
              <a:gd name="connsiteY145" fmla="*/ 5162309 h 6566582"/>
              <a:gd name="connsiteX146" fmla="*/ 2303362 w 4514126"/>
              <a:gd name="connsiteY146" fmla="*/ 5139160 h 6566582"/>
              <a:gd name="connsiteX147" fmla="*/ 2338086 w 4514126"/>
              <a:gd name="connsiteY147" fmla="*/ 5116011 h 6566582"/>
              <a:gd name="connsiteX148" fmla="*/ 2395959 w 4514126"/>
              <a:gd name="connsiteY148" fmla="*/ 5058137 h 6566582"/>
              <a:gd name="connsiteX149" fmla="*/ 2419108 w 4514126"/>
              <a:gd name="connsiteY149" fmla="*/ 5023413 h 6566582"/>
              <a:gd name="connsiteX150" fmla="*/ 2500131 w 4514126"/>
              <a:gd name="connsiteY150" fmla="*/ 4953965 h 6566582"/>
              <a:gd name="connsiteX151" fmla="*/ 2546430 w 4514126"/>
              <a:gd name="connsiteY151" fmla="*/ 4884517 h 6566582"/>
              <a:gd name="connsiteX152" fmla="*/ 2569579 w 4514126"/>
              <a:gd name="connsiteY152" fmla="*/ 4849793 h 6566582"/>
              <a:gd name="connsiteX153" fmla="*/ 2581154 w 4514126"/>
              <a:gd name="connsiteY153" fmla="*/ 4815069 h 6566582"/>
              <a:gd name="connsiteX154" fmla="*/ 2627453 w 4514126"/>
              <a:gd name="connsiteY154" fmla="*/ 4757195 h 6566582"/>
              <a:gd name="connsiteX155" fmla="*/ 2639027 w 4514126"/>
              <a:gd name="connsiteY155" fmla="*/ 4722471 h 6566582"/>
              <a:gd name="connsiteX156" fmla="*/ 2662177 w 4514126"/>
              <a:gd name="connsiteY156" fmla="*/ 4699322 h 6566582"/>
              <a:gd name="connsiteX157" fmla="*/ 2685326 w 4514126"/>
              <a:gd name="connsiteY157" fmla="*/ 4664598 h 6566582"/>
              <a:gd name="connsiteX158" fmla="*/ 2696901 w 4514126"/>
              <a:gd name="connsiteY158" fmla="*/ 4629874 h 6566582"/>
              <a:gd name="connsiteX159" fmla="*/ 2743200 w 4514126"/>
              <a:gd name="connsiteY159" fmla="*/ 4560426 h 6566582"/>
              <a:gd name="connsiteX160" fmla="*/ 2754774 w 4514126"/>
              <a:gd name="connsiteY160" fmla="*/ 4525702 h 6566582"/>
              <a:gd name="connsiteX161" fmla="*/ 2777924 w 4514126"/>
              <a:gd name="connsiteY161" fmla="*/ 4502552 h 6566582"/>
              <a:gd name="connsiteX162" fmla="*/ 2824222 w 4514126"/>
              <a:gd name="connsiteY162" fmla="*/ 4433104 h 6566582"/>
              <a:gd name="connsiteX163" fmla="*/ 2847372 w 4514126"/>
              <a:gd name="connsiteY163" fmla="*/ 4398380 h 6566582"/>
              <a:gd name="connsiteX164" fmla="*/ 2870521 w 4514126"/>
              <a:gd name="connsiteY164" fmla="*/ 4328932 h 6566582"/>
              <a:gd name="connsiteX165" fmla="*/ 2893670 w 4514126"/>
              <a:gd name="connsiteY165" fmla="*/ 4294208 h 6566582"/>
              <a:gd name="connsiteX166" fmla="*/ 2928395 w 4514126"/>
              <a:gd name="connsiteY166" fmla="*/ 4224760 h 6566582"/>
              <a:gd name="connsiteX167" fmla="*/ 2951544 w 4514126"/>
              <a:gd name="connsiteY167" fmla="*/ 4155312 h 6566582"/>
              <a:gd name="connsiteX168" fmla="*/ 2963119 w 4514126"/>
              <a:gd name="connsiteY168" fmla="*/ 4120588 h 6566582"/>
              <a:gd name="connsiteX169" fmla="*/ 2986268 w 4514126"/>
              <a:gd name="connsiteY169" fmla="*/ 4085864 h 6566582"/>
              <a:gd name="connsiteX170" fmla="*/ 3009417 w 4514126"/>
              <a:gd name="connsiteY170" fmla="*/ 4016416 h 6566582"/>
              <a:gd name="connsiteX171" fmla="*/ 3020992 w 4514126"/>
              <a:gd name="connsiteY171" fmla="*/ 3981692 h 6566582"/>
              <a:gd name="connsiteX172" fmla="*/ 3044141 w 4514126"/>
              <a:gd name="connsiteY172" fmla="*/ 3912244 h 6566582"/>
              <a:gd name="connsiteX173" fmla="*/ 3067291 w 4514126"/>
              <a:gd name="connsiteY173" fmla="*/ 3831221 h 6566582"/>
              <a:gd name="connsiteX174" fmla="*/ 3078865 w 4514126"/>
              <a:gd name="connsiteY174" fmla="*/ 3784922 h 6566582"/>
              <a:gd name="connsiteX175" fmla="*/ 3102015 w 4514126"/>
              <a:gd name="connsiteY175" fmla="*/ 3715474 h 6566582"/>
              <a:gd name="connsiteX176" fmla="*/ 3113589 w 4514126"/>
              <a:gd name="connsiteY176" fmla="*/ 3680750 h 6566582"/>
              <a:gd name="connsiteX177" fmla="*/ 3125164 w 4514126"/>
              <a:gd name="connsiteY177" fmla="*/ 3646026 h 6566582"/>
              <a:gd name="connsiteX178" fmla="*/ 3136739 w 4514126"/>
              <a:gd name="connsiteY178" fmla="*/ 3611302 h 6566582"/>
              <a:gd name="connsiteX179" fmla="*/ 3183038 w 4514126"/>
              <a:gd name="connsiteY179" fmla="*/ 3553428 h 6566582"/>
              <a:gd name="connsiteX180" fmla="*/ 3217762 w 4514126"/>
              <a:gd name="connsiteY180" fmla="*/ 3483980 h 6566582"/>
              <a:gd name="connsiteX181" fmla="*/ 3252486 w 4514126"/>
              <a:gd name="connsiteY181" fmla="*/ 3414532 h 6566582"/>
              <a:gd name="connsiteX182" fmla="*/ 3287210 w 4514126"/>
              <a:gd name="connsiteY182" fmla="*/ 3345084 h 6566582"/>
              <a:gd name="connsiteX183" fmla="*/ 3321934 w 4514126"/>
              <a:gd name="connsiteY183" fmla="*/ 3275636 h 6566582"/>
              <a:gd name="connsiteX184" fmla="*/ 3356658 w 4514126"/>
              <a:gd name="connsiteY184" fmla="*/ 3217762 h 6566582"/>
              <a:gd name="connsiteX185" fmla="*/ 3368232 w 4514126"/>
              <a:gd name="connsiteY185" fmla="*/ 3183038 h 6566582"/>
              <a:gd name="connsiteX186" fmla="*/ 3414531 w 4514126"/>
              <a:gd name="connsiteY186" fmla="*/ 3113590 h 6566582"/>
              <a:gd name="connsiteX187" fmla="*/ 3437681 w 4514126"/>
              <a:gd name="connsiteY187" fmla="*/ 3078866 h 6566582"/>
              <a:gd name="connsiteX188" fmla="*/ 3472405 w 4514126"/>
              <a:gd name="connsiteY188" fmla="*/ 3020993 h 6566582"/>
              <a:gd name="connsiteX189" fmla="*/ 3483979 w 4514126"/>
              <a:gd name="connsiteY189" fmla="*/ 2986269 h 6566582"/>
              <a:gd name="connsiteX190" fmla="*/ 3507129 w 4514126"/>
              <a:gd name="connsiteY190" fmla="*/ 2951545 h 6566582"/>
              <a:gd name="connsiteX191" fmla="*/ 3553427 w 4514126"/>
              <a:gd name="connsiteY191" fmla="*/ 2812649 h 6566582"/>
              <a:gd name="connsiteX192" fmla="*/ 3565002 w 4514126"/>
              <a:gd name="connsiteY192" fmla="*/ 2777925 h 6566582"/>
              <a:gd name="connsiteX193" fmla="*/ 3576577 w 4514126"/>
              <a:gd name="connsiteY193" fmla="*/ 2743200 h 6566582"/>
              <a:gd name="connsiteX194" fmla="*/ 3588151 w 4514126"/>
              <a:gd name="connsiteY194" fmla="*/ 2673752 h 6566582"/>
              <a:gd name="connsiteX195" fmla="*/ 3599726 w 4514126"/>
              <a:gd name="connsiteY195" fmla="*/ 2581155 h 6566582"/>
              <a:gd name="connsiteX196" fmla="*/ 3634450 w 4514126"/>
              <a:gd name="connsiteY196" fmla="*/ 2476983 h 6566582"/>
              <a:gd name="connsiteX197" fmla="*/ 3657600 w 4514126"/>
              <a:gd name="connsiteY197" fmla="*/ 2395960 h 6566582"/>
              <a:gd name="connsiteX198" fmla="*/ 3669174 w 4514126"/>
              <a:gd name="connsiteY198" fmla="*/ 2349661 h 6566582"/>
              <a:gd name="connsiteX199" fmla="*/ 3692324 w 4514126"/>
              <a:gd name="connsiteY199" fmla="*/ 2280213 h 6566582"/>
              <a:gd name="connsiteX200" fmla="*/ 3703898 w 4514126"/>
              <a:gd name="connsiteY200" fmla="*/ 2245489 h 6566582"/>
              <a:gd name="connsiteX201" fmla="*/ 3715473 w 4514126"/>
              <a:gd name="connsiteY201" fmla="*/ 2210765 h 6566582"/>
              <a:gd name="connsiteX202" fmla="*/ 3761772 w 4514126"/>
              <a:gd name="connsiteY202" fmla="*/ 2141317 h 6566582"/>
              <a:gd name="connsiteX203" fmla="*/ 3773346 w 4514126"/>
              <a:gd name="connsiteY203" fmla="*/ 2106593 h 6566582"/>
              <a:gd name="connsiteX204" fmla="*/ 3796496 w 4514126"/>
              <a:gd name="connsiteY204" fmla="*/ 2083444 h 6566582"/>
              <a:gd name="connsiteX205" fmla="*/ 3819645 w 4514126"/>
              <a:gd name="connsiteY205" fmla="*/ 2013995 h 6566582"/>
              <a:gd name="connsiteX206" fmla="*/ 3831220 w 4514126"/>
              <a:gd name="connsiteY206" fmla="*/ 1979271 h 6566582"/>
              <a:gd name="connsiteX207" fmla="*/ 3842795 w 4514126"/>
              <a:gd name="connsiteY207" fmla="*/ 1944547 h 6566582"/>
              <a:gd name="connsiteX208" fmla="*/ 3865944 w 4514126"/>
              <a:gd name="connsiteY208" fmla="*/ 1851950 h 6566582"/>
              <a:gd name="connsiteX209" fmla="*/ 3877519 w 4514126"/>
              <a:gd name="connsiteY209" fmla="*/ 1805651 h 6566582"/>
              <a:gd name="connsiteX210" fmla="*/ 3900668 w 4514126"/>
              <a:gd name="connsiteY210" fmla="*/ 1736203 h 6566582"/>
              <a:gd name="connsiteX211" fmla="*/ 3912243 w 4514126"/>
              <a:gd name="connsiteY211" fmla="*/ 1689904 h 6566582"/>
              <a:gd name="connsiteX212" fmla="*/ 3958541 w 4514126"/>
              <a:gd name="connsiteY212" fmla="*/ 1620456 h 6566582"/>
              <a:gd name="connsiteX213" fmla="*/ 3993265 w 4514126"/>
              <a:gd name="connsiteY213" fmla="*/ 1551008 h 6566582"/>
              <a:gd name="connsiteX214" fmla="*/ 4004840 w 4514126"/>
              <a:gd name="connsiteY214" fmla="*/ 1516284 h 6566582"/>
              <a:gd name="connsiteX215" fmla="*/ 4027989 w 4514126"/>
              <a:gd name="connsiteY215" fmla="*/ 1481560 h 6566582"/>
              <a:gd name="connsiteX216" fmla="*/ 4051139 w 4514126"/>
              <a:gd name="connsiteY216" fmla="*/ 1412112 h 6566582"/>
              <a:gd name="connsiteX217" fmla="*/ 4062713 w 4514126"/>
              <a:gd name="connsiteY217" fmla="*/ 1342664 h 6566582"/>
              <a:gd name="connsiteX218" fmla="*/ 4085863 w 4514126"/>
              <a:gd name="connsiteY218" fmla="*/ 1273216 h 6566582"/>
              <a:gd name="connsiteX219" fmla="*/ 4120587 w 4514126"/>
              <a:gd name="connsiteY219" fmla="*/ 1169044 h 6566582"/>
              <a:gd name="connsiteX220" fmla="*/ 4132162 w 4514126"/>
              <a:gd name="connsiteY220" fmla="*/ 1134319 h 6566582"/>
              <a:gd name="connsiteX221" fmla="*/ 4166886 w 4514126"/>
              <a:gd name="connsiteY221" fmla="*/ 1018573 h 6566582"/>
              <a:gd name="connsiteX222" fmla="*/ 4178460 w 4514126"/>
              <a:gd name="connsiteY222" fmla="*/ 983849 h 6566582"/>
              <a:gd name="connsiteX223" fmla="*/ 4201610 w 4514126"/>
              <a:gd name="connsiteY223" fmla="*/ 949125 h 6566582"/>
              <a:gd name="connsiteX224" fmla="*/ 4236334 w 4514126"/>
              <a:gd name="connsiteY224" fmla="*/ 844952 h 6566582"/>
              <a:gd name="connsiteX225" fmla="*/ 4247908 w 4514126"/>
              <a:gd name="connsiteY225" fmla="*/ 810228 h 6566582"/>
              <a:gd name="connsiteX226" fmla="*/ 4271058 w 4514126"/>
              <a:gd name="connsiteY226" fmla="*/ 775504 h 6566582"/>
              <a:gd name="connsiteX227" fmla="*/ 4294207 w 4514126"/>
              <a:gd name="connsiteY227" fmla="*/ 706056 h 6566582"/>
              <a:gd name="connsiteX228" fmla="*/ 4363655 w 4514126"/>
              <a:gd name="connsiteY228" fmla="*/ 625033 h 6566582"/>
              <a:gd name="connsiteX229" fmla="*/ 4375230 w 4514126"/>
              <a:gd name="connsiteY229" fmla="*/ 590309 h 6566582"/>
              <a:gd name="connsiteX230" fmla="*/ 4421529 w 4514126"/>
              <a:gd name="connsiteY230" fmla="*/ 532436 h 6566582"/>
              <a:gd name="connsiteX231" fmla="*/ 4444678 w 4514126"/>
              <a:gd name="connsiteY231" fmla="*/ 462988 h 6566582"/>
              <a:gd name="connsiteX232" fmla="*/ 4479402 w 4514126"/>
              <a:gd name="connsiteY232" fmla="*/ 347241 h 6566582"/>
              <a:gd name="connsiteX233" fmla="*/ 4502551 w 4514126"/>
              <a:gd name="connsiteY233" fmla="*/ 277793 h 6566582"/>
              <a:gd name="connsiteX234" fmla="*/ 4514126 w 4514126"/>
              <a:gd name="connsiteY234" fmla="*/ 243069 h 6566582"/>
              <a:gd name="connsiteX235" fmla="*/ 4502551 w 4514126"/>
              <a:gd name="connsiteY235" fmla="*/ 127322 h 6566582"/>
              <a:gd name="connsiteX236" fmla="*/ 4490977 w 4514126"/>
              <a:gd name="connsiteY236" fmla="*/ 92598 h 6566582"/>
              <a:gd name="connsiteX237" fmla="*/ 4421529 w 4514126"/>
              <a:gd name="connsiteY237" fmla="*/ 57874 h 6566582"/>
              <a:gd name="connsiteX238" fmla="*/ 4386805 w 4514126"/>
              <a:gd name="connsiteY238" fmla="*/ 34725 h 6566582"/>
              <a:gd name="connsiteX239" fmla="*/ 4294207 w 4514126"/>
              <a:gd name="connsiteY239" fmla="*/ 11575 h 6566582"/>
              <a:gd name="connsiteX240" fmla="*/ 4039564 w 4514126"/>
              <a:gd name="connsiteY240" fmla="*/ 23150 h 6566582"/>
              <a:gd name="connsiteX241" fmla="*/ 3912243 w 4514126"/>
              <a:gd name="connsiteY241" fmla="*/ 57874 h 6566582"/>
              <a:gd name="connsiteX242" fmla="*/ 3819645 w 4514126"/>
              <a:gd name="connsiteY242" fmla="*/ 81023 h 6566582"/>
              <a:gd name="connsiteX243" fmla="*/ 3784921 w 4514126"/>
              <a:gd name="connsiteY243" fmla="*/ 92598 h 6566582"/>
              <a:gd name="connsiteX244" fmla="*/ 3703898 w 4514126"/>
              <a:gd name="connsiteY244" fmla="*/ 115747 h 6566582"/>
              <a:gd name="connsiteX245" fmla="*/ 3657600 w 4514126"/>
              <a:gd name="connsiteY245" fmla="*/ 104173 h 6566582"/>
              <a:gd name="connsiteX246" fmla="*/ 3588151 w 4514126"/>
              <a:gd name="connsiteY246" fmla="*/ 81023 h 6566582"/>
              <a:gd name="connsiteX247" fmla="*/ 3287210 w 4514126"/>
              <a:gd name="connsiteY247" fmla="*/ 69449 h 6566582"/>
              <a:gd name="connsiteX248" fmla="*/ 2720050 w 4514126"/>
              <a:gd name="connsiteY248" fmla="*/ 46299 h 6566582"/>
              <a:gd name="connsiteX249" fmla="*/ 2650602 w 4514126"/>
              <a:gd name="connsiteY249" fmla="*/ 23150 h 6566582"/>
              <a:gd name="connsiteX250" fmla="*/ 2639027 w 4514126"/>
              <a:gd name="connsiteY250" fmla="*/ 0 h 6566582"/>
              <a:gd name="connsiteX0" fmla="*/ 2639027 w 4514126"/>
              <a:gd name="connsiteY0" fmla="*/ 0 h 6566582"/>
              <a:gd name="connsiteX1" fmla="*/ 2581154 w 4514126"/>
              <a:gd name="connsiteY1" fmla="*/ 46299 h 6566582"/>
              <a:gd name="connsiteX2" fmla="*/ 2523281 w 4514126"/>
              <a:gd name="connsiteY2" fmla="*/ 104173 h 6566582"/>
              <a:gd name="connsiteX3" fmla="*/ 2500131 w 4514126"/>
              <a:gd name="connsiteY3" fmla="*/ 127322 h 6566582"/>
              <a:gd name="connsiteX4" fmla="*/ 2442258 w 4514126"/>
              <a:gd name="connsiteY4" fmla="*/ 173621 h 6566582"/>
              <a:gd name="connsiteX5" fmla="*/ 2419108 w 4514126"/>
              <a:gd name="connsiteY5" fmla="*/ 243069 h 6566582"/>
              <a:gd name="connsiteX6" fmla="*/ 2349660 w 4514126"/>
              <a:gd name="connsiteY6" fmla="*/ 335666 h 6566582"/>
              <a:gd name="connsiteX7" fmla="*/ 2338086 w 4514126"/>
              <a:gd name="connsiteY7" fmla="*/ 370390 h 6566582"/>
              <a:gd name="connsiteX8" fmla="*/ 2314936 w 4514126"/>
              <a:gd name="connsiteY8" fmla="*/ 393540 h 6566582"/>
              <a:gd name="connsiteX9" fmla="*/ 2291787 w 4514126"/>
              <a:gd name="connsiteY9" fmla="*/ 428264 h 6566582"/>
              <a:gd name="connsiteX10" fmla="*/ 2233913 w 4514126"/>
              <a:gd name="connsiteY10" fmla="*/ 486137 h 6566582"/>
              <a:gd name="connsiteX11" fmla="*/ 2210764 w 4514126"/>
              <a:gd name="connsiteY11" fmla="*/ 509287 h 6566582"/>
              <a:gd name="connsiteX12" fmla="*/ 2141316 w 4514126"/>
              <a:gd name="connsiteY12" fmla="*/ 578735 h 6566582"/>
              <a:gd name="connsiteX13" fmla="*/ 2060293 w 4514126"/>
              <a:gd name="connsiteY13" fmla="*/ 648183 h 6566582"/>
              <a:gd name="connsiteX14" fmla="*/ 1979270 w 4514126"/>
              <a:gd name="connsiteY14" fmla="*/ 694481 h 6566582"/>
              <a:gd name="connsiteX15" fmla="*/ 1909822 w 4514126"/>
              <a:gd name="connsiteY15" fmla="*/ 740780 h 6566582"/>
              <a:gd name="connsiteX16" fmla="*/ 1863524 w 4514126"/>
              <a:gd name="connsiteY16" fmla="*/ 763930 h 6566582"/>
              <a:gd name="connsiteX17" fmla="*/ 1794076 w 4514126"/>
              <a:gd name="connsiteY17" fmla="*/ 810228 h 6566582"/>
              <a:gd name="connsiteX18" fmla="*/ 1713053 w 4514126"/>
              <a:gd name="connsiteY18" fmla="*/ 844952 h 6566582"/>
              <a:gd name="connsiteX19" fmla="*/ 1678329 w 4514126"/>
              <a:gd name="connsiteY19" fmla="*/ 868102 h 6566582"/>
              <a:gd name="connsiteX20" fmla="*/ 1643605 w 4514126"/>
              <a:gd name="connsiteY20" fmla="*/ 879676 h 6566582"/>
              <a:gd name="connsiteX21" fmla="*/ 1597306 w 4514126"/>
              <a:gd name="connsiteY21" fmla="*/ 902826 h 6566582"/>
              <a:gd name="connsiteX22" fmla="*/ 1562582 w 4514126"/>
              <a:gd name="connsiteY22" fmla="*/ 925975 h 6566582"/>
              <a:gd name="connsiteX23" fmla="*/ 1527858 w 4514126"/>
              <a:gd name="connsiteY23" fmla="*/ 937550 h 6566582"/>
              <a:gd name="connsiteX24" fmla="*/ 1493134 w 4514126"/>
              <a:gd name="connsiteY24" fmla="*/ 960699 h 6566582"/>
              <a:gd name="connsiteX25" fmla="*/ 1423686 w 4514126"/>
              <a:gd name="connsiteY25" fmla="*/ 983849 h 6566582"/>
              <a:gd name="connsiteX26" fmla="*/ 1388962 w 4514126"/>
              <a:gd name="connsiteY26" fmla="*/ 995423 h 6566582"/>
              <a:gd name="connsiteX27" fmla="*/ 1319513 w 4514126"/>
              <a:gd name="connsiteY27" fmla="*/ 1030147 h 6566582"/>
              <a:gd name="connsiteX28" fmla="*/ 1250065 w 4514126"/>
              <a:gd name="connsiteY28" fmla="*/ 1064871 h 6566582"/>
              <a:gd name="connsiteX29" fmla="*/ 1192192 w 4514126"/>
              <a:gd name="connsiteY29" fmla="*/ 1122745 h 6566582"/>
              <a:gd name="connsiteX30" fmla="*/ 1157468 w 4514126"/>
              <a:gd name="connsiteY30" fmla="*/ 1157469 h 6566582"/>
              <a:gd name="connsiteX31" fmla="*/ 1122744 w 4514126"/>
              <a:gd name="connsiteY31" fmla="*/ 1180618 h 6566582"/>
              <a:gd name="connsiteX32" fmla="*/ 1076445 w 4514126"/>
              <a:gd name="connsiteY32" fmla="*/ 1226917 h 6566582"/>
              <a:gd name="connsiteX33" fmla="*/ 1006997 w 4514126"/>
              <a:gd name="connsiteY33" fmla="*/ 1273216 h 6566582"/>
              <a:gd name="connsiteX34" fmla="*/ 972273 w 4514126"/>
              <a:gd name="connsiteY34" fmla="*/ 1307940 h 6566582"/>
              <a:gd name="connsiteX35" fmla="*/ 902825 w 4514126"/>
              <a:gd name="connsiteY35" fmla="*/ 1342664 h 6566582"/>
              <a:gd name="connsiteX36" fmla="*/ 868101 w 4514126"/>
              <a:gd name="connsiteY36" fmla="*/ 1365813 h 6566582"/>
              <a:gd name="connsiteX37" fmla="*/ 844951 w 4514126"/>
              <a:gd name="connsiteY37" fmla="*/ 1388962 h 6566582"/>
              <a:gd name="connsiteX38" fmla="*/ 740779 w 4514126"/>
              <a:gd name="connsiteY38" fmla="*/ 1481560 h 6566582"/>
              <a:gd name="connsiteX39" fmla="*/ 682906 w 4514126"/>
              <a:gd name="connsiteY39" fmla="*/ 1527859 h 6566582"/>
              <a:gd name="connsiteX40" fmla="*/ 636607 w 4514126"/>
              <a:gd name="connsiteY40" fmla="*/ 1585732 h 6566582"/>
              <a:gd name="connsiteX41" fmla="*/ 555584 w 4514126"/>
              <a:gd name="connsiteY41" fmla="*/ 1678330 h 6566582"/>
              <a:gd name="connsiteX42" fmla="*/ 520860 w 4514126"/>
              <a:gd name="connsiteY42" fmla="*/ 1713054 h 6566582"/>
              <a:gd name="connsiteX43" fmla="*/ 486136 w 4514126"/>
              <a:gd name="connsiteY43" fmla="*/ 1747778 h 6566582"/>
              <a:gd name="connsiteX44" fmla="*/ 405113 w 4514126"/>
              <a:gd name="connsiteY44" fmla="*/ 1840375 h 6566582"/>
              <a:gd name="connsiteX45" fmla="*/ 381964 w 4514126"/>
              <a:gd name="connsiteY45" fmla="*/ 1863525 h 6566582"/>
              <a:gd name="connsiteX46" fmla="*/ 358815 w 4514126"/>
              <a:gd name="connsiteY46" fmla="*/ 1932973 h 6566582"/>
              <a:gd name="connsiteX47" fmla="*/ 324091 w 4514126"/>
              <a:gd name="connsiteY47" fmla="*/ 2164466 h 6566582"/>
              <a:gd name="connsiteX48" fmla="*/ 300941 w 4514126"/>
              <a:gd name="connsiteY48" fmla="*/ 2199190 h 6566582"/>
              <a:gd name="connsiteX49" fmla="*/ 289367 w 4514126"/>
              <a:gd name="connsiteY49" fmla="*/ 2233914 h 6566582"/>
              <a:gd name="connsiteX50" fmla="*/ 266217 w 4514126"/>
              <a:gd name="connsiteY50" fmla="*/ 2257064 h 6566582"/>
              <a:gd name="connsiteX51" fmla="*/ 219919 w 4514126"/>
              <a:gd name="connsiteY51" fmla="*/ 2326512 h 6566582"/>
              <a:gd name="connsiteX52" fmla="*/ 219919 w 4514126"/>
              <a:gd name="connsiteY52" fmla="*/ 2326512 h 6566582"/>
              <a:gd name="connsiteX53" fmla="*/ 196769 w 4514126"/>
              <a:gd name="connsiteY53" fmla="*/ 2372811 h 6566582"/>
              <a:gd name="connsiteX54" fmla="*/ 173620 w 4514126"/>
              <a:gd name="connsiteY54" fmla="*/ 2407535 h 6566582"/>
              <a:gd name="connsiteX55" fmla="*/ 162045 w 4514126"/>
              <a:gd name="connsiteY55" fmla="*/ 2442259 h 6566582"/>
              <a:gd name="connsiteX56" fmla="*/ 127321 w 4514126"/>
              <a:gd name="connsiteY56" fmla="*/ 2476983 h 6566582"/>
              <a:gd name="connsiteX57" fmla="*/ 81022 w 4514126"/>
              <a:gd name="connsiteY57" fmla="*/ 2534856 h 6566582"/>
              <a:gd name="connsiteX58" fmla="*/ 46298 w 4514126"/>
              <a:gd name="connsiteY58" fmla="*/ 2812649 h 6566582"/>
              <a:gd name="connsiteX59" fmla="*/ 11574 w 4514126"/>
              <a:gd name="connsiteY59" fmla="*/ 2963119 h 6566582"/>
              <a:gd name="connsiteX60" fmla="*/ 0 w 4514126"/>
              <a:gd name="connsiteY60" fmla="*/ 3020993 h 6566582"/>
              <a:gd name="connsiteX61" fmla="*/ 11574 w 4514126"/>
              <a:gd name="connsiteY61" fmla="*/ 3136740 h 6566582"/>
              <a:gd name="connsiteX62" fmla="*/ 34724 w 4514126"/>
              <a:gd name="connsiteY62" fmla="*/ 3287211 h 6566582"/>
              <a:gd name="connsiteX63" fmla="*/ 104172 w 4514126"/>
              <a:gd name="connsiteY63" fmla="*/ 3379808 h 6566582"/>
              <a:gd name="connsiteX64" fmla="*/ 150470 w 4514126"/>
              <a:gd name="connsiteY64" fmla="*/ 3449256 h 6566582"/>
              <a:gd name="connsiteX65" fmla="*/ 219919 w 4514126"/>
              <a:gd name="connsiteY65" fmla="*/ 3541854 h 6566582"/>
              <a:gd name="connsiteX66" fmla="*/ 243068 w 4514126"/>
              <a:gd name="connsiteY66" fmla="*/ 3576578 h 6566582"/>
              <a:gd name="connsiteX67" fmla="*/ 254643 w 4514126"/>
              <a:gd name="connsiteY67" fmla="*/ 3611302 h 6566582"/>
              <a:gd name="connsiteX68" fmla="*/ 266217 w 4514126"/>
              <a:gd name="connsiteY68" fmla="*/ 3657600 h 6566582"/>
              <a:gd name="connsiteX69" fmla="*/ 289367 w 4514126"/>
              <a:gd name="connsiteY69" fmla="*/ 3680750 h 6566582"/>
              <a:gd name="connsiteX70" fmla="*/ 324091 w 4514126"/>
              <a:gd name="connsiteY70" fmla="*/ 3750198 h 6566582"/>
              <a:gd name="connsiteX71" fmla="*/ 358815 w 4514126"/>
              <a:gd name="connsiteY71" fmla="*/ 3819646 h 6566582"/>
              <a:gd name="connsiteX72" fmla="*/ 393539 w 4514126"/>
              <a:gd name="connsiteY72" fmla="*/ 3877519 h 6566582"/>
              <a:gd name="connsiteX73" fmla="*/ 462987 w 4514126"/>
              <a:gd name="connsiteY73" fmla="*/ 3900669 h 6566582"/>
              <a:gd name="connsiteX74" fmla="*/ 497711 w 4514126"/>
              <a:gd name="connsiteY74" fmla="*/ 3935393 h 6566582"/>
              <a:gd name="connsiteX75" fmla="*/ 544010 w 4514126"/>
              <a:gd name="connsiteY75" fmla="*/ 3993266 h 6566582"/>
              <a:gd name="connsiteX76" fmla="*/ 567159 w 4514126"/>
              <a:gd name="connsiteY76" fmla="*/ 4039565 h 6566582"/>
              <a:gd name="connsiteX77" fmla="*/ 590308 w 4514126"/>
              <a:gd name="connsiteY77" fmla="*/ 4074289 h 6566582"/>
              <a:gd name="connsiteX78" fmla="*/ 625032 w 4514126"/>
              <a:gd name="connsiteY78" fmla="*/ 4178461 h 6566582"/>
              <a:gd name="connsiteX79" fmla="*/ 648182 w 4514126"/>
              <a:gd name="connsiteY79" fmla="*/ 4247909 h 6566582"/>
              <a:gd name="connsiteX80" fmla="*/ 659757 w 4514126"/>
              <a:gd name="connsiteY80" fmla="*/ 4282633 h 6566582"/>
              <a:gd name="connsiteX81" fmla="*/ 671331 w 4514126"/>
              <a:gd name="connsiteY81" fmla="*/ 4340507 h 6566582"/>
              <a:gd name="connsiteX82" fmla="*/ 682906 w 4514126"/>
              <a:gd name="connsiteY82" fmla="*/ 4433104 h 6566582"/>
              <a:gd name="connsiteX83" fmla="*/ 694481 w 4514126"/>
              <a:gd name="connsiteY83" fmla="*/ 4467828 h 6566582"/>
              <a:gd name="connsiteX84" fmla="*/ 706055 w 4514126"/>
              <a:gd name="connsiteY84" fmla="*/ 4514127 h 6566582"/>
              <a:gd name="connsiteX85" fmla="*/ 729205 w 4514126"/>
              <a:gd name="connsiteY85" fmla="*/ 4583575 h 6566582"/>
              <a:gd name="connsiteX86" fmla="*/ 740779 w 4514126"/>
              <a:gd name="connsiteY86" fmla="*/ 4618299 h 6566582"/>
              <a:gd name="connsiteX87" fmla="*/ 763929 w 4514126"/>
              <a:gd name="connsiteY87" fmla="*/ 4641449 h 6566582"/>
              <a:gd name="connsiteX88" fmla="*/ 787078 w 4514126"/>
              <a:gd name="connsiteY88" fmla="*/ 4710897 h 6566582"/>
              <a:gd name="connsiteX89" fmla="*/ 810227 w 4514126"/>
              <a:gd name="connsiteY89" fmla="*/ 4803494 h 6566582"/>
              <a:gd name="connsiteX90" fmla="*/ 821802 w 4514126"/>
              <a:gd name="connsiteY90" fmla="*/ 4838218 h 6566582"/>
              <a:gd name="connsiteX91" fmla="*/ 868101 w 4514126"/>
              <a:gd name="connsiteY91" fmla="*/ 4907666 h 6566582"/>
              <a:gd name="connsiteX92" fmla="*/ 902825 w 4514126"/>
              <a:gd name="connsiteY92" fmla="*/ 4977114 h 6566582"/>
              <a:gd name="connsiteX93" fmla="*/ 937549 w 4514126"/>
              <a:gd name="connsiteY93" fmla="*/ 5046562 h 6566582"/>
              <a:gd name="connsiteX94" fmla="*/ 983848 w 4514126"/>
              <a:gd name="connsiteY94" fmla="*/ 5254907 h 6566582"/>
              <a:gd name="connsiteX95" fmla="*/ 1006997 w 4514126"/>
              <a:gd name="connsiteY95" fmla="*/ 5324355 h 6566582"/>
              <a:gd name="connsiteX96" fmla="*/ 1018572 w 4514126"/>
              <a:gd name="connsiteY96" fmla="*/ 5359079 h 6566582"/>
              <a:gd name="connsiteX97" fmla="*/ 1030146 w 4514126"/>
              <a:gd name="connsiteY97" fmla="*/ 5393803 h 6566582"/>
              <a:gd name="connsiteX98" fmla="*/ 1053296 w 4514126"/>
              <a:gd name="connsiteY98" fmla="*/ 5416952 h 6566582"/>
              <a:gd name="connsiteX99" fmla="*/ 1076445 w 4514126"/>
              <a:gd name="connsiteY99" fmla="*/ 5486400 h 6566582"/>
              <a:gd name="connsiteX100" fmla="*/ 1064870 w 4514126"/>
              <a:gd name="connsiteY100" fmla="*/ 5752618 h 6566582"/>
              <a:gd name="connsiteX101" fmla="*/ 1030146 w 4514126"/>
              <a:gd name="connsiteY101" fmla="*/ 5903089 h 6566582"/>
              <a:gd name="connsiteX102" fmla="*/ 1018572 w 4514126"/>
              <a:gd name="connsiteY102" fmla="*/ 6065135 h 6566582"/>
              <a:gd name="connsiteX103" fmla="*/ 995422 w 4514126"/>
              <a:gd name="connsiteY103" fmla="*/ 6134583 h 6566582"/>
              <a:gd name="connsiteX104" fmla="*/ 972273 w 4514126"/>
              <a:gd name="connsiteY104" fmla="*/ 6204031 h 6566582"/>
              <a:gd name="connsiteX105" fmla="*/ 960698 w 4514126"/>
              <a:gd name="connsiteY105" fmla="*/ 6238755 h 6566582"/>
              <a:gd name="connsiteX106" fmla="*/ 937549 w 4514126"/>
              <a:gd name="connsiteY106" fmla="*/ 6273479 h 6566582"/>
              <a:gd name="connsiteX107" fmla="*/ 914400 w 4514126"/>
              <a:gd name="connsiteY107" fmla="*/ 6342927 h 6566582"/>
              <a:gd name="connsiteX108" fmla="*/ 891250 w 4514126"/>
              <a:gd name="connsiteY108" fmla="*/ 6435525 h 6566582"/>
              <a:gd name="connsiteX109" fmla="*/ 902825 w 4514126"/>
              <a:gd name="connsiteY109" fmla="*/ 6551271 h 6566582"/>
              <a:gd name="connsiteX110" fmla="*/ 937549 w 4514126"/>
              <a:gd name="connsiteY110" fmla="*/ 6562846 h 6566582"/>
              <a:gd name="connsiteX111" fmla="*/ 1012839 w 4514126"/>
              <a:gd name="connsiteY111" fmla="*/ 6496044 h 6566582"/>
              <a:gd name="connsiteX112" fmla="*/ 1076555 w 4514126"/>
              <a:gd name="connsiteY112" fmla="*/ 6507618 h 6566582"/>
              <a:gd name="connsiteX113" fmla="*/ 1193579 w 4514126"/>
              <a:gd name="connsiteY113" fmla="*/ 6501469 h 6566582"/>
              <a:gd name="connsiteX114" fmla="*/ 1261640 w 4514126"/>
              <a:gd name="connsiteY114" fmla="*/ 6528122 h 6566582"/>
              <a:gd name="connsiteX115" fmla="*/ 1284789 w 4514126"/>
              <a:gd name="connsiteY115" fmla="*/ 6493398 h 6566582"/>
              <a:gd name="connsiteX116" fmla="*/ 1307939 w 4514126"/>
              <a:gd name="connsiteY116" fmla="*/ 6470249 h 6566582"/>
              <a:gd name="connsiteX117" fmla="*/ 1354238 w 4514126"/>
              <a:gd name="connsiteY117" fmla="*/ 6400800 h 6566582"/>
              <a:gd name="connsiteX118" fmla="*/ 1377387 w 4514126"/>
              <a:gd name="connsiteY118" fmla="*/ 6366076 h 6566582"/>
              <a:gd name="connsiteX119" fmla="*/ 1400536 w 4514126"/>
              <a:gd name="connsiteY119" fmla="*/ 6296628 h 6566582"/>
              <a:gd name="connsiteX120" fmla="*/ 1412111 w 4514126"/>
              <a:gd name="connsiteY120" fmla="*/ 6261904 h 6566582"/>
              <a:gd name="connsiteX121" fmla="*/ 1435260 w 4514126"/>
              <a:gd name="connsiteY121" fmla="*/ 6123008 h 6566582"/>
              <a:gd name="connsiteX122" fmla="*/ 1446835 w 4514126"/>
              <a:gd name="connsiteY122" fmla="*/ 6076709 h 6566582"/>
              <a:gd name="connsiteX123" fmla="*/ 1458410 w 4514126"/>
              <a:gd name="connsiteY123" fmla="*/ 6018836 h 6566582"/>
              <a:gd name="connsiteX124" fmla="*/ 1481559 w 4514126"/>
              <a:gd name="connsiteY124" fmla="*/ 5949388 h 6566582"/>
              <a:gd name="connsiteX125" fmla="*/ 1516283 w 4514126"/>
              <a:gd name="connsiteY125" fmla="*/ 5845216 h 6566582"/>
              <a:gd name="connsiteX126" fmla="*/ 1551007 w 4514126"/>
              <a:gd name="connsiteY126" fmla="*/ 5741044 h 6566582"/>
              <a:gd name="connsiteX127" fmla="*/ 1562582 w 4514126"/>
              <a:gd name="connsiteY127" fmla="*/ 5706319 h 6566582"/>
              <a:gd name="connsiteX128" fmla="*/ 1608881 w 4514126"/>
              <a:gd name="connsiteY128" fmla="*/ 5648446 h 6566582"/>
              <a:gd name="connsiteX129" fmla="*/ 1643605 w 4514126"/>
              <a:gd name="connsiteY129" fmla="*/ 5625297 h 6566582"/>
              <a:gd name="connsiteX130" fmla="*/ 1689903 w 4514126"/>
              <a:gd name="connsiteY130" fmla="*/ 5590573 h 6566582"/>
              <a:gd name="connsiteX131" fmla="*/ 1724627 w 4514126"/>
              <a:gd name="connsiteY131" fmla="*/ 5567423 h 6566582"/>
              <a:gd name="connsiteX132" fmla="*/ 1747777 w 4514126"/>
              <a:gd name="connsiteY132" fmla="*/ 5544274 h 6566582"/>
              <a:gd name="connsiteX133" fmla="*/ 1782501 w 4514126"/>
              <a:gd name="connsiteY133" fmla="*/ 5521125 h 6566582"/>
              <a:gd name="connsiteX134" fmla="*/ 1828800 w 4514126"/>
              <a:gd name="connsiteY134" fmla="*/ 5474826 h 6566582"/>
              <a:gd name="connsiteX135" fmla="*/ 1851949 w 4514126"/>
              <a:gd name="connsiteY135" fmla="*/ 5451676 h 6566582"/>
              <a:gd name="connsiteX136" fmla="*/ 1875098 w 4514126"/>
              <a:gd name="connsiteY136" fmla="*/ 5416952 h 6566582"/>
              <a:gd name="connsiteX137" fmla="*/ 1898248 w 4514126"/>
              <a:gd name="connsiteY137" fmla="*/ 5393803 h 6566582"/>
              <a:gd name="connsiteX138" fmla="*/ 1921397 w 4514126"/>
              <a:gd name="connsiteY138" fmla="*/ 5359079 h 6566582"/>
              <a:gd name="connsiteX139" fmla="*/ 2037144 w 4514126"/>
              <a:gd name="connsiteY139" fmla="*/ 5324355 h 6566582"/>
              <a:gd name="connsiteX140" fmla="*/ 2071868 w 4514126"/>
              <a:gd name="connsiteY140" fmla="*/ 5312780 h 6566582"/>
              <a:gd name="connsiteX141" fmla="*/ 2106592 w 4514126"/>
              <a:gd name="connsiteY141" fmla="*/ 5289631 h 6566582"/>
              <a:gd name="connsiteX142" fmla="*/ 2129741 w 4514126"/>
              <a:gd name="connsiteY142" fmla="*/ 5266481 h 6566582"/>
              <a:gd name="connsiteX143" fmla="*/ 2164465 w 4514126"/>
              <a:gd name="connsiteY143" fmla="*/ 5254907 h 6566582"/>
              <a:gd name="connsiteX144" fmla="*/ 2233913 w 4514126"/>
              <a:gd name="connsiteY144" fmla="*/ 5208608 h 6566582"/>
              <a:gd name="connsiteX145" fmla="*/ 2280212 w 4514126"/>
              <a:gd name="connsiteY145" fmla="*/ 5162309 h 6566582"/>
              <a:gd name="connsiteX146" fmla="*/ 2303362 w 4514126"/>
              <a:gd name="connsiteY146" fmla="*/ 5139160 h 6566582"/>
              <a:gd name="connsiteX147" fmla="*/ 2338086 w 4514126"/>
              <a:gd name="connsiteY147" fmla="*/ 5116011 h 6566582"/>
              <a:gd name="connsiteX148" fmla="*/ 2395959 w 4514126"/>
              <a:gd name="connsiteY148" fmla="*/ 5058137 h 6566582"/>
              <a:gd name="connsiteX149" fmla="*/ 2419108 w 4514126"/>
              <a:gd name="connsiteY149" fmla="*/ 5023413 h 6566582"/>
              <a:gd name="connsiteX150" fmla="*/ 2500131 w 4514126"/>
              <a:gd name="connsiteY150" fmla="*/ 4953965 h 6566582"/>
              <a:gd name="connsiteX151" fmla="*/ 2546430 w 4514126"/>
              <a:gd name="connsiteY151" fmla="*/ 4884517 h 6566582"/>
              <a:gd name="connsiteX152" fmla="*/ 2569579 w 4514126"/>
              <a:gd name="connsiteY152" fmla="*/ 4849793 h 6566582"/>
              <a:gd name="connsiteX153" fmla="*/ 2581154 w 4514126"/>
              <a:gd name="connsiteY153" fmla="*/ 4815069 h 6566582"/>
              <a:gd name="connsiteX154" fmla="*/ 2627453 w 4514126"/>
              <a:gd name="connsiteY154" fmla="*/ 4757195 h 6566582"/>
              <a:gd name="connsiteX155" fmla="*/ 2639027 w 4514126"/>
              <a:gd name="connsiteY155" fmla="*/ 4722471 h 6566582"/>
              <a:gd name="connsiteX156" fmla="*/ 2662177 w 4514126"/>
              <a:gd name="connsiteY156" fmla="*/ 4699322 h 6566582"/>
              <a:gd name="connsiteX157" fmla="*/ 2685326 w 4514126"/>
              <a:gd name="connsiteY157" fmla="*/ 4664598 h 6566582"/>
              <a:gd name="connsiteX158" fmla="*/ 2696901 w 4514126"/>
              <a:gd name="connsiteY158" fmla="*/ 4629874 h 6566582"/>
              <a:gd name="connsiteX159" fmla="*/ 2743200 w 4514126"/>
              <a:gd name="connsiteY159" fmla="*/ 4560426 h 6566582"/>
              <a:gd name="connsiteX160" fmla="*/ 2754774 w 4514126"/>
              <a:gd name="connsiteY160" fmla="*/ 4525702 h 6566582"/>
              <a:gd name="connsiteX161" fmla="*/ 2777924 w 4514126"/>
              <a:gd name="connsiteY161" fmla="*/ 4502552 h 6566582"/>
              <a:gd name="connsiteX162" fmla="*/ 2824222 w 4514126"/>
              <a:gd name="connsiteY162" fmla="*/ 4433104 h 6566582"/>
              <a:gd name="connsiteX163" fmla="*/ 2847372 w 4514126"/>
              <a:gd name="connsiteY163" fmla="*/ 4398380 h 6566582"/>
              <a:gd name="connsiteX164" fmla="*/ 2870521 w 4514126"/>
              <a:gd name="connsiteY164" fmla="*/ 4328932 h 6566582"/>
              <a:gd name="connsiteX165" fmla="*/ 2893670 w 4514126"/>
              <a:gd name="connsiteY165" fmla="*/ 4294208 h 6566582"/>
              <a:gd name="connsiteX166" fmla="*/ 2928395 w 4514126"/>
              <a:gd name="connsiteY166" fmla="*/ 4224760 h 6566582"/>
              <a:gd name="connsiteX167" fmla="*/ 2951544 w 4514126"/>
              <a:gd name="connsiteY167" fmla="*/ 4155312 h 6566582"/>
              <a:gd name="connsiteX168" fmla="*/ 2963119 w 4514126"/>
              <a:gd name="connsiteY168" fmla="*/ 4120588 h 6566582"/>
              <a:gd name="connsiteX169" fmla="*/ 2986268 w 4514126"/>
              <a:gd name="connsiteY169" fmla="*/ 4085864 h 6566582"/>
              <a:gd name="connsiteX170" fmla="*/ 3009417 w 4514126"/>
              <a:gd name="connsiteY170" fmla="*/ 4016416 h 6566582"/>
              <a:gd name="connsiteX171" fmla="*/ 3020992 w 4514126"/>
              <a:gd name="connsiteY171" fmla="*/ 3981692 h 6566582"/>
              <a:gd name="connsiteX172" fmla="*/ 3044141 w 4514126"/>
              <a:gd name="connsiteY172" fmla="*/ 3912244 h 6566582"/>
              <a:gd name="connsiteX173" fmla="*/ 3067291 w 4514126"/>
              <a:gd name="connsiteY173" fmla="*/ 3831221 h 6566582"/>
              <a:gd name="connsiteX174" fmla="*/ 3078865 w 4514126"/>
              <a:gd name="connsiteY174" fmla="*/ 3784922 h 6566582"/>
              <a:gd name="connsiteX175" fmla="*/ 3102015 w 4514126"/>
              <a:gd name="connsiteY175" fmla="*/ 3715474 h 6566582"/>
              <a:gd name="connsiteX176" fmla="*/ 3113589 w 4514126"/>
              <a:gd name="connsiteY176" fmla="*/ 3680750 h 6566582"/>
              <a:gd name="connsiteX177" fmla="*/ 3125164 w 4514126"/>
              <a:gd name="connsiteY177" fmla="*/ 3646026 h 6566582"/>
              <a:gd name="connsiteX178" fmla="*/ 3136739 w 4514126"/>
              <a:gd name="connsiteY178" fmla="*/ 3611302 h 6566582"/>
              <a:gd name="connsiteX179" fmla="*/ 3183038 w 4514126"/>
              <a:gd name="connsiteY179" fmla="*/ 3553428 h 6566582"/>
              <a:gd name="connsiteX180" fmla="*/ 3217762 w 4514126"/>
              <a:gd name="connsiteY180" fmla="*/ 3483980 h 6566582"/>
              <a:gd name="connsiteX181" fmla="*/ 3252486 w 4514126"/>
              <a:gd name="connsiteY181" fmla="*/ 3414532 h 6566582"/>
              <a:gd name="connsiteX182" fmla="*/ 3287210 w 4514126"/>
              <a:gd name="connsiteY182" fmla="*/ 3345084 h 6566582"/>
              <a:gd name="connsiteX183" fmla="*/ 3321934 w 4514126"/>
              <a:gd name="connsiteY183" fmla="*/ 3275636 h 6566582"/>
              <a:gd name="connsiteX184" fmla="*/ 3356658 w 4514126"/>
              <a:gd name="connsiteY184" fmla="*/ 3217762 h 6566582"/>
              <a:gd name="connsiteX185" fmla="*/ 3368232 w 4514126"/>
              <a:gd name="connsiteY185" fmla="*/ 3183038 h 6566582"/>
              <a:gd name="connsiteX186" fmla="*/ 3414531 w 4514126"/>
              <a:gd name="connsiteY186" fmla="*/ 3113590 h 6566582"/>
              <a:gd name="connsiteX187" fmla="*/ 3437681 w 4514126"/>
              <a:gd name="connsiteY187" fmla="*/ 3078866 h 6566582"/>
              <a:gd name="connsiteX188" fmla="*/ 3472405 w 4514126"/>
              <a:gd name="connsiteY188" fmla="*/ 3020993 h 6566582"/>
              <a:gd name="connsiteX189" fmla="*/ 3483979 w 4514126"/>
              <a:gd name="connsiteY189" fmla="*/ 2986269 h 6566582"/>
              <a:gd name="connsiteX190" fmla="*/ 3507129 w 4514126"/>
              <a:gd name="connsiteY190" fmla="*/ 2951545 h 6566582"/>
              <a:gd name="connsiteX191" fmla="*/ 3553427 w 4514126"/>
              <a:gd name="connsiteY191" fmla="*/ 2812649 h 6566582"/>
              <a:gd name="connsiteX192" fmla="*/ 3565002 w 4514126"/>
              <a:gd name="connsiteY192" fmla="*/ 2777925 h 6566582"/>
              <a:gd name="connsiteX193" fmla="*/ 3576577 w 4514126"/>
              <a:gd name="connsiteY193" fmla="*/ 2743200 h 6566582"/>
              <a:gd name="connsiteX194" fmla="*/ 3588151 w 4514126"/>
              <a:gd name="connsiteY194" fmla="*/ 2673752 h 6566582"/>
              <a:gd name="connsiteX195" fmla="*/ 3599726 w 4514126"/>
              <a:gd name="connsiteY195" fmla="*/ 2581155 h 6566582"/>
              <a:gd name="connsiteX196" fmla="*/ 3634450 w 4514126"/>
              <a:gd name="connsiteY196" fmla="*/ 2476983 h 6566582"/>
              <a:gd name="connsiteX197" fmla="*/ 3657600 w 4514126"/>
              <a:gd name="connsiteY197" fmla="*/ 2395960 h 6566582"/>
              <a:gd name="connsiteX198" fmla="*/ 3669174 w 4514126"/>
              <a:gd name="connsiteY198" fmla="*/ 2349661 h 6566582"/>
              <a:gd name="connsiteX199" fmla="*/ 3692324 w 4514126"/>
              <a:gd name="connsiteY199" fmla="*/ 2280213 h 6566582"/>
              <a:gd name="connsiteX200" fmla="*/ 3703898 w 4514126"/>
              <a:gd name="connsiteY200" fmla="*/ 2245489 h 6566582"/>
              <a:gd name="connsiteX201" fmla="*/ 3715473 w 4514126"/>
              <a:gd name="connsiteY201" fmla="*/ 2210765 h 6566582"/>
              <a:gd name="connsiteX202" fmla="*/ 3761772 w 4514126"/>
              <a:gd name="connsiteY202" fmla="*/ 2141317 h 6566582"/>
              <a:gd name="connsiteX203" fmla="*/ 3773346 w 4514126"/>
              <a:gd name="connsiteY203" fmla="*/ 2106593 h 6566582"/>
              <a:gd name="connsiteX204" fmla="*/ 3796496 w 4514126"/>
              <a:gd name="connsiteY204" fmla="*/ 2083444 h 6566582"/>
              <a:gd name="connsiteX205" fmla="*/ 3819645 w 4514126"/>
              <a:gd name="connsiteY205" fmla="*/ 2013995 h 6566582"/>
              <a:gd name="connsiteX206" fmla="*/ 3831220 w 4514126"/>
              <a:gd name="connsiteY206" fmla="*/ 1979271 h 6566582"/>
              <a:gd name="connsiteX207" fmla="*/ 3842795 w 4514126"/>
              <a:gd name="connsiteY207" fmla="*/ 1944547 h 6566582"/>
              <a:gd name="connsiteX208" fmla="*/ 3865944 w 4514126"/>
              <a:gd name="connsiteY208" fmla="*/ 1851950 h 6566582"/>
              <a:gd name="connsiteX209" fmla="*/ 3877519 w 4514126"/>
              <a:gd name="connsiteY209" fmla="*/ 1805651 h 6566582"/>
              <a:gd name="connsiteX210" fmla="*/ 3900668 w 4514126"/>
              <a:gd name="connsiteY210" fmla="*/ 1736203 h 6566582"/>
              <a:gd name="connsiteX211" fmla="*/ 3912243 w 4514126"/>
              <a:gd name="connsiteY211" fmla="*/ 1689904 h 6566582"/>
              <a:gd name="connsiteX212" fmla="*/ 3958541 w 4514126"/>
              <a:gd name="connsiteY212" fmla="*/ 1620456 h 6566582"/>
              <a:gd name="connsiteX213" fmla="*/ 3993265 w 4514126"/>
              <a:gd name="connsiteY213" fmla="*/ 1551008 h 6566582"/>
              <a:gd name="connsiteX214" fmla="*/ 4004840 w 4514126"/>
              <a:gd name="connsiteY214" fmla="*/ 1516284 h 6566582"/>
              <a:gd name="connsiteX215" fmla="*/ 4027989 w 4514126"/>
              <a:gd name="connsiteY215" fmla="*/ 1481560 h 6566582"/>
              <a:gd name="connsiteX216" fmla="*/ 4051139 w 4514126"/>
              <a:gd name="connsiteY216" fmla="*/ 1412112 h 6566582"/>
              <a:gd name="connsiteX217" fmla="*/ 4062713 w 4514126"/>
              <a:gd name="connsiteY217" fmla="*/ 1342664 h 6566582"/>
              <a:gd name="connsiteX218" fmla="*/ 4085863 w 4514126"/>
              <a:gd name="connsiteY218" fmla="*/ 1273216 h 6566582"/>
              <a:gd name="connsiteX219" fmla="*/ 4120587 w 4514126"/>
              <a:gd name="connsiteY219" fmla="*/ 1169044 h 6566582"/>
              <a:gd name="connsiteX220" fmla="*/ 4132162 w 4514126"/>
              <a:gd name="connsiteY220" fmla="*/ 1134319 h 6566582"/>
              <a:gd name="connsiteX221" fmla="*/ 4166886 w 4514126"/>
              <a:gd name="connsiteY221" fmla="*/ 1018573 h 6566582"/>
              <a:gd name="connsiteX222" fmla="*/ 4178460 w 4514126"/>
              <a:gd name="connsiteY222" fmla="*/ 983849 h 6566582"/>
              <a:gd name="connsiteX223" fmla="*/ 4201610 w 4514126"/>
              <a:gd name="connsiteY223" fmla="*/ 949125 h 6566582"/>
              <a:gd name="connsiteX224" fmla="*/ 4236334 w 4514126"/>
              <a:gd name="connsiteY224" fmla="*/ 844952 h 6566582"/>
              <a:gd name="connsiteX225" fmla="*/ 4247908 w 4514126"/>
              <a:gd name="connsiteY225" fmla="*/ 810228 h 6566582"/>
              <a:gd name="connsiteX226" fmla="*/ 4271058 w 4514126"/>
              <a:gd name="connsiteY226" fmla="*/ 775504 h 6566582"/>
              <a:gd name="connsiteX227" fmla="*/ 4294207 w 4514126"/>
              <a:gd name="connsiteY227" fmla="*/ 706056 h 6566582"/>
              <a:gd name="connsiteX228" fmla="*/ 4363655 w 4514126"/>
              <a:gd name="connsiteY228" fmla="*/ 625033 h 6566582"/>
              <a:gd name="connsiteX229" fmla="*/ 4375230 w 4514126"/>
              <a:gd name="connsiteY229" fmla="*/ 590309 h 6566582"/>
              <a:gd name="connsiteX230" fmla="*/ 4421529 w 4514126"/>
              <a:gd name="connsiteY230" fmla="*/ 532436 h 6566582"/>
              <a:gd name="connsiteX231" fmla="*/ 4444678 w 4514126"/>
              <a:gd name="connsiteY231" fmla="*/ 462988 h 6566582"/>
              <a:gd name="connsiteX232" fmla="*/ 4479402 w 4514126"/>
              <a:gd name="connsiteY232" fmla="*/ 347241 h 6566582"/>
              <a:gd name="connsiteX233" fmla="*/ 4502551 w 4514126"/>
              <a:gd name="connsiteY233" fmla="*/ 277793 h 6566582"/>
              <a:gd name="connsiteX234" fmla="*/ 4514126 w 4514126"/>
              <a:gd name="connsiteY234" fmla="*/ 243069 h 6566582"/>
              <a:gd name="connsiteX235" fmla="*/ 4502551 w 4514126"/>
              <a:gd name="connsiteY235" fmla="*/ 127322 h 6566582"/>
              <a:gd name="connsiteX236" fmla="*/ 4490977 w 4514126"/>
              <a:gd name="connsiteY236" fmla="*/ 92598 h 6566582"/>
              <a:gd name="connsiteX237" fmla="*/ 4421529 w 4514126"/>
              <a:gd name="connsiteY237" fmla="*/ 57874 h 6566582"/>
              <a:gd name="connsiteX238" fmla="*/ 4386805 w 4514126"/>
              <a:gd name="connsiteY238" fmla="*/ 34725 h 6566582"/>
              <a:gd name="connsiteX239" fmla="*/ 4294207 w 4514126"/>
              <a:gd name="connsiteY239" fmla="*/ 11575 h 6566582"/>
              <a:gd name="connsiteX240" fmla="*/ 4039564 w 4514126"/>
              <a:gd name="connsiteY240" fmla="*/ 23150 h 6566582"/>
              <a:gd name="connsiteX241" fmla="*/ 3912243 w 4514126"/>
              <a:gd name="connsiteY241" fmla="*/ 57874 h 6566582"/>
              <a:gd name="connsiteX242" fmla="*/ 3819645 w 4514126"/>
              <a:gd name="connsiteY242" fmla="*/ 81023 h 6566582"/>
              <a:gd name="connsiteX243" fmla="*/ 3784921 w 4514126"/>
              <a:gd name="connsiteY243" fmla="*/ 92598 h 6566582"/>
              <a:gd name="connsiteX244" fmla="*/ 3703898 w 4514126"/>
              <a:gd name="connsiteY244" fmla="*/ 115747 h 6566582"/>
              <a:gd name="connsiteX245" fmla="*/ 3657600 w 4514126"/>
              <a:gd name="connsiteY245" fmla="*/ 104173 h 6566582"/>
              <a:gd name="connsiteX246" fmla="*/ 3588151 w 4514126"/>
              <a:gd name="connsiteY246" fmla="*/ 81023 h 6566582"/>
              <a:gd name="connsiteX247" fmla="*/ 3287210 w 4514126"/>
              <a:gd name="connsiteY247" fmla="*/ 69449 h 6566582"/>
              <a:gd name="connsiteX248" fmla="*/ 2720050 w 4514126"/>
              <a:gd name="connsiteY248" fmla="*/ 46299 h 6566582"/>
              <a:gd name="connsiteX249" fmla="*/ 2650602 w 4514126"/>
              <a:gd name="connsiteY249" fmla="*/ 23150 h 6566582"/>
              <a:gd name="connsiteX250" fmla="*/ 2639027 w 4514126"/>
              <a:gd name="connsiteY250" fmla="*/ 0 h 6566582"/>
              <a:gd name="connsiteX0" fmla="*/ 2639027 w 4514126"/>
              <a:gd name="connsiteY0" fmla="*/ 0 h 6566582"/>
              <a:gd name="connsiteX1" fmla="*/ 2581154 w 4514126"/>
              <a:gd name="connsiteY1" fmla="*/ 46299 h 6566582"/>
              <a:gd name="connsiteX2" fmla="*/ 2523281 w 4514126"/>
              <a:gd name="connsiteY2" fmla="*/ 104173 h 6566582"/>
              <a:gd name="connsiteX3" fmla="*/ 2500131 w 4514126"/>
              <a:gd name="connsiteY3" fmla="*/ 127322 h 6566582"/>
              <a:gd name="connsiteX4" fmla="*/ 2442258 w 4514126"/>
              <a:gd name="connsiteY4" fmla="*/ 173621 h 6566582"/>
              <a:gd name="connsiteX5" fmla="*/ 2419108 w 4514126"/>
              <a:gd name="connsiteY5" fmla="*/ 243069 h 6566582"/>
              <a:gd name="connsiteX6" fmla="*/ 2349660 w 4514126"/>
              <a:gd name="connsiteY6" fmla="*/ 335666 h 6566582"/>
              <a:gd name="connsiteX7" fmla="*/ 2338086 w 4514126"/>
              <a:gd name="connsiteY7" fmla="*/ 370390 h 6566582"/>
              <a:gd name="connsiteX8" fmla="*/ 2314936 w 4514126"/>
              <a:gd name="connsiteY8" fmla="*/ 393540 h 6566582"/>
              <a:gd name="connsiteX9" fmla="*/ 2291787 w 4514126"/>
              <a:gd name="connsiteY9" fmla="*/ 428264 h 6566582"/>
              <a:gd name="connsiteX10" fmla="*/ 2233913 w 4514126"/>
              <a:gd name="connsiteY10" fmla="*/ 486137 h 6566582"/>
              <a:gd name="connsiteX11" fmla="*/ 2210764 w 4514126"/>
              <a:gd name="connsiteY11" fmla="*/ 509287 h 6566582"/>
              <a:gd name="connsiteX12" fmla="*/ 2141316 w 4514126"/>
              <a:gd name="connsiteY12" fmla="*/ 578735 h 6566582"/>
              <a:gd name="connsiteX13" fmla="*/ 2060293 w 4514126"/>
              <a:gd name="connsiteY13" fmla="*/ 648183 h 6566582"/>
              <a:gd name="connsiteX14" fmla="*/ 1979270 w 4514126"/>
              <a:gd name="connsiteY14" fmla="*/ 694481 h 6566582"/>
              <a:gd name="connsiteX15" fmla="*/ 1909822 w 4514126"/>
              <a:gd name="connsiteY15" fmla="*/ 740780 h 6566582"/>
              <a:gd name="connsiteX16" fmla="*/ 1863524 w 4514126"/>
              <a:gd name="connsiteY16" fmla="*/ 763930 h 6566582"/>
              <a:gd name="connsiteX17" fmla="*/ 1794076 w 4514126"/>
              <a:gd name="connsiteY17" fmla="*/ 810228 h 6566582"/>
              <a:gd name="connsiteX18" fmla="*/ 1713053 w 4514126"/>
              <a:gd name="connsiteY18" fmla="*/ 844952 h 6566582"/>
              <a:gd name="connsiteX19" fmla="*/ 1678329 w 4514126"/>
              <a:gd name="connsiteY19" fmla="*/ 868102 h 6566582"/>
              <a:gd name="connsiteX20" fmla="*/ 1643605 w 4514126"/>
              <a:gd name="connsiteY20" fmla="*/ 879676 h 6566582"/>
              <a:gd name="connsiteX21" fmla="*/ 1597306 w 4514126"/>
              <a:gd name="connsiteY21" fmla="*/ 902826 h 6566582"/>
              <a:gd name="connsiteX22" fmla="*/ 1562582 w 4514126"/>
              <a:gd name="connsiteY22" fmla="*/ 925975 h 6566582"/>
              <a:gd name="connsiteX23" fmla="*/ 1527858 w 4514126"/>
              <a:gd name="connsiteY23" fmla="*/ 937550 h 6566582"/>
              <a:gd name="connsiteX24" fmla="*/ 1493134 w 4514126"/>
              <a:gd name="connsiteY24" fmla="*/ 960699 h 6566582"/>
              <a:gd name="connsiteX25" fmla="*/ 1423686 w 4514126"/>
              <a:gd name="connsiteY25" fmla="*/ 983849 h 6566582"/>
              <a:gd name="connsiteX26" fmla="*/ 1388962 w 4514126"/>
              <a:gd name="connsiteY26" fmla="*/ 995423 h 6566582"/>
              <a:gd name="connsiteX27" fmla="*/ 1319513 w 4514126"/>
              <a:gd name="connsiteY27" fmla="*/ 1030147 h 6566582"/>
              <a:gd name="connsiteX28" fmla="*/ 1250065 w 4514126"/>
              <a:gd name="connsiteY28" fmla="*/ 1064871 h 6566582"/>
              <a:gd name="connsiteX29" fmla="*/ 1192192 w 4514126"/>
              <a:gd name="connsiteY29" fmla="*/ 1122745 h 6566582"/>
              <a:gd name="connsiteX30" fmla="*/ 1157468 w 4514126"/>
              <a:gd name="connsiteY30" fmla="*/ 1157469 h 6566582"/>
              <a:gd name="connsiteX31" fmla="*/ 1122744 w 4514126"/>
              <a:gd name="connsiteY31" fmla="*/ 1180618 h 6566582"/>
              <a:gd name="connsiteX32" fmla="*/ 1076445 w 4514126"/>
              <a:gd name="connsiteY32" fmla="*/ 1226917 h 6566582"/>
              <a:gd name="connsiteX33" fmla="*/ 1006997 w 4514126"/>
              <a:gd name="connsiteY33" fmla="*/ 1273216 h 6566582"/>
              <a:gd name="connsiteX34" fmla="*/ 972273 w 4514126"/>
              <a:gd name="connsiteY34" fmla="*/ 1307940 h 6566582"/>
              <a:gd name="connsiteX35" fmla="*/ 902825 w 4514126"/>
              <a:gd name="connsiteY35" fmla="*/ 1342664 h 6566582"/>
              <a:gd name="connsiteX36" fmla="*/ 868101 w 4514126"/>
              <a:gd name="connsiteY36" fmla="*/ 1365813 h 6566582"/>
              <a:gd name="connsiteX37" fmla="*/ 844951 w 4514126"/>
              <a:gd name="connsiteY37" fmla="*/ 1388962 h 6566582"/>
              <a:gd name="connsiteX38" fmla="*/ 740779 w 4514126"/>
              <a:gd name="connsiteY38" fmla="*/ 1481560 h 6566582"/>
              <a:gd name="connsiteX39" fmla="*/ 682906 w 4514126"/>
              <a:gd name="connsiteY39" fmla="*/ 1527859 h 6566582"/>
              <a:gd name="connsiteX40" fmla="*/ 636607 w 4514126"/>
              <a:gd name="connsiteY40" fmla="*/ 1585732 h 6566582"/>
              <a:gd name="connsiteX41" fmla="*/ 555584 w 4514126"/>
              <a:gd name="connsiteY41" fmla="*/ 1678330 h 6566582"/>
              <a:gd name="connsiteX42" fmla="*/ 520860 w 4514126"/>
              <a:gd name="connsiteY42" fmla="*/ 1713054 h 6566582"/>
              <a:gd name="connsiteX43" fmla="*/ 486136 w 4514126"/>
              <a:gd name="connsiteY43" fmla="*/ 1747778 h 6566582"/>
              <a:gd name="connsiteX44" fmla="*/ 405113 w 4514126"/>
              <a:gd name="connsiteY44" fmla="*/ 1840375 h 6566582"/>
              <a:gd name="connsiteX45" fmla="*/ 381964 w 4514126"/>
              <a:gd name="connsiteY45" fmla="*/ 1863525 h 6566582"/>
              <a:gd name="connsiteX46" fmla="*/ 358815 w 4514126"/>
              <a:gd name="connsiteY46" fmla="*/ 1932973 h 6566582"/>
              <a:gd name="connsiteX47" fmla="*/ 324091 w 4514126"/>
              <a:gd name="connsiteY47" fmla="*/ 2164466 h 6566582"/>
              <a:gd name="connsiteX48" fmla="*/ 300941 w 4514126"/>
              <a:gd name="connsiteY48" fmla="*/ 2199190 h 6566582"/>
              <a:gd name="connsiteX49" fmla="*/ 289367 w 4514126"/>
              <a:gd name="connsiteY49" fmla="*/ 2233914 h 6566582"/>
              <a:gd name="connsiteX50" fmla="*/ 266217 w 4514126"/>
              <a:gd name="connsiteY50" fmla="*/ 2257064 h 6566582"/>
              <a:gd name="connsiteX51" fmla="*/ 219919 w 4514126"/>
              <a:gd name="connsiteY51" fmla="*/ 2326512 h 6566582"/>
              <a:gd name="connsiteX52" fmla="*/ 219919 w 4514126"/>
              <a:gd name="connsiteY52" fmla="*/ 2326512 h 6566582"/>
              <a:gd name="connsiteX53" fmla="*/ 196769 w 4514126"/>
              <a:gd name="connsiteY53" fmla="*/ 2372811 h 6566582"/>
              <a:gd name="connsiteX54" fmla="*/ 173620 w 4514126"/>
              <a:gd name="connsiteY54" fmla="*/ 2407535 h 6566582"/>
              <a:gd name="connsiteX55" fmla="*/ 162045 w 4514126"/>
              <a:gd name="connsiteY55" fmla="*/ 2442259 h 6566582"/>
              <a:gd name="connsiteX56" fmla="*/ 127321 w 4514126"/>
              <a:gd name="connsiteY56" fmla="*/ 2476983 h 6566582"/>
              <a:gd name="connsiteX57" fmla="*/ 81022 w 4514126"/>
              <a:gd name="connsiteY57" fmla="*/ 2534856 h 6566582"/>
              <a:gd name="connsiteX58" fmla="*/ 46298 w 4514126"/>
              <a:gd name="connsiteY58" fmla="*/ 2812649 h 6566582"/>
              <a:gd name="connsiteX59" fmla="*/ 11574 w 4514126"/>
              <a:gd name="connsiteY59" fmla="*/ 2963119 h 6566582"/>
              <a:gd name="connsiteX60" fmla="*/ 0 w 4514126"/>
              <a:gd name="connsiteY60" fmla="*/ 3020993 h 6566582"/>
              <a:gd name="connsiteX61" fmla="*/ 11574 w 4514126"/>
              <a:gd name="connsiteY61" fmla="*/ 3136740 h 6566582"/>
              <a:gd name="connsiteX62" fmla="*/ 34724 w 4514126"/>
              <a:gd name="connsiteY62" fmla="*/ 3287211 h 6566582"/>
              <a:gd name="connsiteX63" fmla="*/ 104172 w 4514126"/>
              <a:gd name="connsiteY63" fmla="*/ 3379808 h 6566582"/>
              <a:gd name="connsiteX64" fmla="*/ 150470 w 4514126"/>
              <a:gd name="connsiteY64" fmla="*/ 3449256 h 6566582"/>
              <a:gd name="connsiteX65" fmla="*/ 219919 w 4514126"/>
              <a:gd name="connsiteY65" fmla="*/ 3541854 h 6566582"/>
              <a:gd name="connsiteX66" fmla="*/ 243068 w 4514126"/>
              <a:gd name="connsiteY66" fmla="*/ 3576578 h 6566582"/>
              <a:gd name="connsiteX67" fmla="*/ 254643 w 4514126"/>
              <a:gd name="connsiteY67" fmla="*/ 3611302 h 6566582"/>
              <a:gd name="connsiteX68" fmla="*/ 266217 w 4514126"/>
              <a:gd name="connsiteY68" fmla="*/ 3657600 h 6566582"/>
              <a:gd name="connsiteX69" fmla="*/ 289367 w 4514126"/>
              <a:gd name="connsiteY69" fmla="*/ 3680750 h 6566582"/>
              <a:gd name="connsiteX70" fmla="*/ 324091 w 4514126"/>
              <a:gd name="connsiteY70" fmla="*/ 3750198 h 6566582"/>
              <a:gd name="connsiteX71" fmla="*/ 358815 w 4514126"/>
              <a:gd name="connsiteY71" fmla="*/ 3819646 h 6566582"/>
              <a:gd name="connsiteX72" fmla="*/ 393539 w 4514126"/>
              <a:gd name="connsiteY72" fmla="*/ 3877519 h 6566582"/>
              <a:gd name="connsiteX73" fmla="*/ 462987 w 4514126"/>
              <a:gd name="connsiteY73" fmla="*/ 3900669 h 6566582"/>
              <a:gd name="connsiteX74" fmla="*/ 497711 w 4514126"/>
              <a:gd name="connsiteY74" fmla="*/ 3935393 h 6566582"/>
              <a:gd name="connsiteX75" fmla="*/ 544010 w 4514126"/>
              <a:gd name="connsiteY75" fmla="*/ 3993266 h 6566582"/>
              <a:gd name="connsiteX76" fmla="*/ 567159 w 4514126"/>
              <a:gd name="connsiteY76" fmla="*/ 4039565 h 6566582"/>
              <a:gd name="connsiteX77" fmla="*/ 590308 w 4514126"/>
              <a:gd name="connsiteY77" fmla="*/ 4074289 h 6566582"/>
              <a:gd name="connsiteX78" fmla="*/ 625032 w 4514126"/>
              <a:gd name="connsiteY78" fmla="*/ 4178461 h 6566582"/>
              <a:gd name="connsiteX79" fmla="*/ 648182 w 4514126"/>
              <a:gd name="connsiteY79" fmla="*/ 4247909 h 6566582"/>
              <a:gd name="connsiteX80" fmla="*/ 659757 w 4514126"/>
              <a:gd name="connsiteY80" fmla="*/ 4282633 h 6566582"/>
              <a:gd name="connsiteX81" fmla="*/ 671331 w 4514126"/>
              <a:gd name="connsiteY81" fmla="*/ 4340507 h 6566582"/>
              <a:gd name="connsiteX82" fmla="*/ 682906 w 4514126"/>
              <a:gd name="connsiteY82" fmla="*/ 4433104 h 6566582"/>
              <a:gd name="connsiteX83" fmla="*/ 694481 w 4514126"/>
              <a:gd name="connsiteY83" fmla="*/ 4467828 h 6566582"/>
              <a:gd name="connsiteX84" fmla="*/ 706055 w 4514126"/>
              <a:gd name="connsiteY84" fmla="*/ 4514127 h 6566582"/>
              <a:gd name="connsiteX85" fmla="*/ 729205 w 4514126"/>
              <a:gd name="connsiteY85" fmla="*/ 4583575 h 6566582"/>
              <a:gd name="connsiteX86" fmla="*/ 740779 w 4514126"/>
              <a:gd name="connsiteY86" fmla="*/ 4618299 h 6566582"/>
              <a:gd name="connsiteX87" fmla="*/ 763929 w 4514126"/>
              <a:gd name="connsiteY87" fmla="*/ 4641449 h 6566582"/>
              <a:gd name="connsiteX88" fmla="*/ 787078 w 4514126"/>
              <a:gd name="connsiteY88" fmla="*/ 4710897 h 6566582"/>
              <a:gd name="connsiteX89" fmla="*/ 810227 w 4514126"/>
              <a:gd name="connsiteY89" fmla="*/ 4803494 h 6566582"/>
              <a:gd name="connsiteX90" fmla="*/ 821802 w 4514126"/>
              <a:gd name="connsiteY90" fmla="*/ 4838218 h 6566582"/>
              <a:gd name="connsiteX91" fmla="*/ 868101 w 4514126"/>
              <a:gd name="connsiteY91" fmla="*/ 4907666 h 6566582"/>
              <a:gd name="connsiteX92" fmla="*/ 902825 w 4514126"/>
              <a:gd name="connsiteY92" fmla="*/ 4977114 h 6566582"/>
              <a:gd name="connsiteX93" fmla="*/ 937549 w 4514126"/>
              <a:gd name="connsiteY93" fmla="*/ 5046562 h 6566582"/>
              <a:gd name="connsiteX94" fmla="*/ 983848 w 4514126"/>
              <a:gd name="connsiteY94" fmla="*/ 5254907 h 6566582"/>
              <a:gd name="connsiteX95" fmla="*/ 1006997 w 4514126"/>
              <a:gd name="connsiteY95" fmla="*/ 5324355 h 6566582"/>
              <a:gd name="connsiteX96" fmla="*/ 1018572 w 4514126"/>
              <a:gd name="connsiteY96" fmla="*/ 5359079 h 6566582"/>
              <a:gd name="connsiteX97" fmla="*/ 1030146 w 4514126"/>
              <a:gd name="connsiteY97" fmla="*/ 5393803 h 6566582"/>
              <a:gd name="connsiteX98" fmla="*/ 1053296 w 4514126"/>
              <a:gd name="connsiteY98" fmla="*/ 5416952 h 6566582"/>
              <a:gd name="connsiteX99" fmla="*/ 1076445 w 4514126"/>
              <a:gd name="connsiteY99" fmla="*/ 5486400 h 6566582"/>
              <a:gd name="connsiteX100" fmla="*/ 1064870 w 4514126"/>
              <a:gd name="connsiteY100" fmla="*/ 5752618 h 6566582"/>
              <a:gd name="connsiteX101" fmla="*/ 1030146 w 4514126"/>
              <a:gd name="connsiteY101" fmla="*/ 5903089 h 6566582"/>
              <a:gd name="connsiteX102" fmla="*/ 1018572 w 4514126"/>
              <a:gd name="connsiteY102" fmla="*/ 6065135 h 6566582"/>
              <a:gd name="connsiteX103" fmla="*/ 995422 w 4514126"/>
              <a:gd name="connsiteY103" fmla="*/ 6134583 h 6566582"/>
              <a:gd name="connsiteX104" fmla="*/ 972273 w 4514126"/>
              <a:gd name="connsiteY104" fmla="*/ 6204031 h 6566582"/>
              <a:gd name="connsiteX105" fmla="*/ 960698 w 4514126"/>
              <a:gd name="connsiteY105" fmla="*/ 6238755 h 6566582"/>
              <a:gd name="connsiteX106" fmla="*/ 937549 w 4514126"/>
              <a:gd name="connsiteY106" fmla="*/ 6273479 h 6566582"/>
              <a:gd name="connsiteX107" fmla="*/ 914400 w 4514126"/>
              <a:gd name="connsiteY107" fmla="*/ 6342927 h 6566582"/>
              <a:gd name="connsiteX108" fmla="*/ 891250 w 4514126"/>
              <a:gd name="connsiteY108" fmla="*/ 6435525 h 6566582"/>
              <a:gd name="connsiteX109" fmla="*/ 902825 w 4514126"/>
              <a:gd name="connsiteY109" fmla="*/ 6551271 h 6566582"/>
              <a:gd name="connsiteX110" fmla="*/ 937549 w 4514126"/>
              <a:gd name="connsiteY110" fmla="*/ 6562846 h 6566582"/>
              <a:gd name="connsiteX111" fmla="*/ 1012839 w 4514126"/>
              <a:gd name="connsiteY111" fmla="*/ 6496044 h 6566582"/>
              <a:gd name="connsiteX112" fmla="*/ 1076555 w 4514126"/>
              <a:gd name="connsiteY112" fmla="*/ 6507618 h 6566582"/>
              <a:gd name="connsiteX113" fmla="*/ 1261640 w 4514126"/>
              <a:gd name="connsiteY113" fmla="*/ 6528122 h 6566582"/>
              <a:gd name="connsiteX114" fmla="*/ 1284789 w 4514126"/>
              <a:gd name="connsiteY114" fmla="*/ 6493398 h 6566582"/>
              <a:gd name="connsiteX115" fmla="*/ 1307939 w 4514126"/>
              <a:gd name="connsiteY115" fmla="*/ 6470249 h 6566582"/>
              <a:gd name="connsiteX116" fmla="*/ 1354238 w 4514126"/>
              <a:gd name="connsiteY116" fmla="*/ 6400800 h 6566582"/>
              <a:gd name="connsiteX117" fmla="*/ 1377387 w 4514126"/>
              <a:gd name="connsiteY117" fmla="*/ 6366076 h 6566582"/>
              <a:gd name="connsiteX118" fmla="*/ 1400536 w 4514126"/>
              <a:gd name="connsiteY118" fmla="*/ 6296628 h 6566582"/>
              <a:gd name="connsiteX119" fmla="*/ 1412111 w 4514126"/>
              <a:gd name="connsiteY119" fmla="*/ 6261904 h 6566582"/>
              <a:gd name="connsiteX120" fmla="*/ 1435260 w 4514126"/>
              <a:gd name="connsiteY120" fmla="*/ 6123008 h 6566582"/>
              <a:gd name="connsiteX121" fmla="*/ 1446835 w 4514126"/>
              <a:gd name="connsiteY121" fmla="*/ 6076709 h 6566582"/>
              <a:gd name="connsiteX122" fmla="*/ 1458410 w 4514126"/>
              <a:gd name="connsiteY122" fmla="*/ 6018836 h 6566582"/>
              <a:gd name="connsiteX123" fmla="*/ 1481559 w 4514126"/>
              <a:gd name="connsiteY123" fmla="*/ 5949388 h 6566582"/>
              <a:gd name="connsiteX124" fmla="*/ 1516283 w 4514126"/>
              <a:gd name="connsiteY124" fmla="*/ 5845216 h 6566582"/>
              <a:gd name="connsiteX125" fmla="*/ 1551007 w 4514126"/>
              <a:gd name="connsiteY125" fmla="*/ 5741044 h 6566582"/>
              <a:gd name="connsiteX126" fmla="*/ 1562582 w 4514126"/>
              <a:gd name="connsiteY126" fmla="*/ 5706319 h 6566582"/>
              <a:gd name="connsiteX127" fmla="*/ 1608881 w 4514126"/>
              <a:gd name="connsiteY127" fmla="*/ 5648446 h 6566582"/>
              <a:gd name="connsiteX128" fmla="*/ 1643605 w 4514126"/>
              <a:gd name="connsiteY128" fmla="*/ 5625297 h 6566582"/>
              <a:gd name="connsiteX129" fmla="*/ 1689903 w 4514126"/>
              <a:gd name="connsiteY129" fmla="*/ 5590573 h 6566582"/>
              <a:gd name="connsiteX130" fmla="*/ 1724627 w 4514126"/>
              <a:gd name="connsiteY130" fmla="*/ 5567423 h 6566582"/>
              <a:gd name="connsiteX131" fmla="*/ 1747777 w 4514126"/>
              <a:gd name="connsiteY131" fmla="*/ 5544274 h 6566582"/>
              <a:gd name="connsiteX132" fmla="*/ 1782501 w 4514126"/>
              <a:gd name="connsiteY132" fmla="*/ 5521125 h 6566582"/>
              <a:gd name="connsiteX133" fmla="*/ 1828800 w 4514126"/>
              <a:gd name="connsiteY133" fmla="*/ 5474826 h 6566582"/>
              <a:gd name="connsiteX134" fmla="*/ 1851949 w 4514126"/>
              <a:gd name="connsiteY134" fmla="*/ 5451676 h 6566582"/>
              <a:gd name="connsiteX135" fmla="*/ 1875098 w 4514126"/>
              <a:gd name="connsiteY135" fmla="*/ 5416952 h 6566582"/>
              <a:gd name="connsiteX136" fmla="*/ 1898248 w 4514126"/>
              <a:gd name="connsiteY136" fmla="*/ 5393803 h 6566582"/>
              <a:gd name="connsiteX137" fmla="*/ 1921397 w 4514126"/>
              <a:gd name="connsiteY137" fmla="*/ 5359079 h 6566582"/>
              <a:gd name="connsiteX138" fmla="*/ 2037144 w 4514126"/>
              <a:gd name="connsiteY138" fmla="*/ 5324355 h 6566582"/>
              <a:gd name="connsiteX139" fmla="*/ 2071868 w 4514126"/>
              <a:gd name="connsiteY139" fmla="*/ 5312780 h 6566582"/>
              <a:gd name="connsiteX140" fmla="*/ 2106592 w 4514126"/>
              <a:gd name="connsiteY140" fmla="*/ 5289631 h 6566582"/>
              <a:gd name="connsiteX141" fmla="*/ 2129741 w 4514126"/>
              <a:gd name="connsiteY141" fmla="*/ 5266481 h 6566582"/>
              <a:gd name="connsiteX142" fmla="*/ 2164465 w 4514126"/>
              <a:gd name="connsiteY142" fmla="*/ 5254907 h 6566582"/>
              <a:gd name="connsiteX143" fmla="*/ 2233913 w 4514126"/>
              <a:gd name="connsiteY143" fmla="*/ 5208608 h 6566582"/>
              <a:gd name="connsiteX144" fmla="*/ 2280212 w 4514126"/>
              <a:gd name="connsiteY144" fmla="*/ 5162309 h 6566582"/>
              <a:gd name="connsiteX145" fmla="*/ 2303362 w 4514126"/>
              <a:gd name="connsiteY145" fmla="*/ 5139160 h 6566582"/>
              <a:gd name="connsiteX146" fmla="*/ 2338086 w 4514126"/>
              <a:gd name="connsiteY146" fmla="*/ 5116011 h 6566582"/>
              <a:gd name="connsiteX147" fmla="*/ 2395959 w 4514126"/>
              <a:gd name="connsiteY147" fmla="*/ 5058137 h 6566582"/>
              <a:gd name="connsiteX148" fmla="*/ 2419108 w 4514126"/>
              <a:gd name="connsiteY148" fmla="*/ 5023413 h 6566582"/>
              <a:gd name="connsiteX149" fmla="*/ 2500131 w 4514126"/>
              <a:gd name="connsiteY149" fmla="*/ 4953965 h 6566582"/>
              <a:gd name="connsiteX150" fmla="*/ 2546430 w 4514126"/>
              <a:gd name="connsiteY150" fmla="*/ 4884517 h 6566582"/>
              <a:gd name="connsiteX151" fmla="*/ 2569579 w 4514126"/>
              <a:gd name="connsiteY151" fmla="*/ 4849793 h 6566582"/>
              <a:gd name="connsiteX152" fmla="*/ 2581154 w 4514126"/>
              <a:gd name="connsiteY152" fmla="*/ 4815069 h 6566582"/>
              <a:gd name="connsiteX153" fmla="*/ 2627453 w 4514126"/>
              <a:gd name="connsiteY153" fmla="*/ 4757195 h 6566582"/>
              <a:gd name="connsiteX154" fmla="*/ 2639027 w 4514126"/>
              <a:gd name="connsiteY154" fmla="*/ 4722471 h 6566582"/>
              <a:gd name="connsiteX155" fmla="*/ 2662177 w 4514126"/>
              <a:gd name="connsiteY155" fmla="*/ 4699322 h 6566582"/>
              <a:gd name="connsiteX156" fmla="*/ 2685326 w 4514126"/>
              <a:gd name="connsiteY156" fmla="*/ 4664598 h 6566582"/>
              <a:gd name="connsiteX157" fmla="*/ 2696901 w 4514126"/>
              <a:gd name="connsiteY157" fmla="*/ 4629874 h 6566582"/>
              <a:gd name="connsiteX158" fmla="*/ 2743200 w 4514126"/>
              <a:gd name="connsiteY158" fmla="*/ 4560426 h 6566582"/>
              <a:gd name="connsiteX159" fmla="*/ 2754774 w 4514126"/>
              <a:gd name="connsiteY159" fmla="*/ 4525702 h 6566582"/>
              <a:gd name="connsiteX160" fmla="*/ 2777924 w 4514126"/>
              <a:gd name="connsiteY160" fmla="*/ 4502552 h 6566582"/>
              <a:gd name="connsiteX161" fmla="*/ 2824222 w 4514126"/>
              <a:gd name="connsiteY161" fmla="*/ 4433104 h 6566582"/>
              <a:gd name="connsiteX162" fmla="*/ 2847372 w 4514126"/>
              <a:gd name="connsiteY162" fmla="*/ 4398380 h 6566582"/>
              <a:gd name="connsiteX163" fmla="*/ 2870521 w 4514126"/>
              <a:gd name="connsiteY163" fmla="*/ 4328932 h 6566582"/>
              <a:gd name="connsiteX164" fmla="*/ 2893670 w 4514126"/>
              <a:gd name="connsiteY164" fmla="*/ 4294208 h 6566582"/>
              <a:gd name="connsiteX165" fmla="*/ 2928395 w 4514126"/>
              <a:gd name="connsiteY165" fmla="*/ 4224760 h 6566582"/>
              <a:gd name="connsiteX166" fmla="*/ 2951544 w 4514126"/>
              <a:gd name="connsiteY166" fmla="*/ 4155312 h 6566582"/>
              <a:gd name="connsiteX167" fmla="*/ 2963119 w 4514126"/>
              <a:gd name="connsiteY167" fmla="*/ 4120588 h 6566582"/>
              <a:gd name="connsiteX168" fmla="*/ 2986268 w 4514126"/>
              <a:gd name="connsiteY168" fmla="*/ 4085864 h 6566582"/>
              <a:gd name="connsiteX169" fmla="*/ 3009417 w 4514126"/>
              <a:gd name="connsiteY169" fmla="*/ 4016416 h 6566582"/>
              <a:gd name="connsiteX170" fmla="*/ 3020992 w 4514126"/>
              <a:gd name="connsiteY170" fmla="*/ 3981692 h 6566582"/>
              <a:gd name="connsiteX171" fmla="*/ 3044141 w 4514126"/>
              <a:gd name="connsiteY171" fmla="*/ 3912244 h 6566582"/>
              <a:gd name="connsiteX172" fmla="*/ 3067291 w 4514126"/>
              <a:gd name="connsiteY172" fmla="*/ 3831221 h 6566582"/>
              <a:gd name="connsiteX173" fmla="*/ 3078865 w 4514126"/>
              <a:gd name="connsiteY173" fmla="*/ 3784922 h 6566582"/>
              <a:gd name="connsiteX174" fmla="*/ 3102015 w 4514126"/>
              <a:gd name="connsiteY174" fmla="*/ 3715474 h 6566582"/>
              <a:gd name="connsiteX175" fmla="*/ 3113589 w 4514126"/>
              <a:gd name="connsiteY175" fmla="*/ 3680750 h 6566582"/>
              <a:gd name="connsiteX176" fmla="*/ 3125164 w 4514126"/>
              <a:gd name="connsiteY176" fmla="*/ 3646026 h 6566582"/>
              <a:gd name="connsiteX177" fmla="*/ 3136739 w 4514126"/>
              <a:gd name="connsiteY177" fmla="*/ 3611302 h 6566582"/>
              <a:gd name="connsiteX178" fmla="*/ 3183038 w 4514126"/>
              <a:gd name="connsiteY178" fmla="*/ 3553428 h 6566582"/>
              <a:gd name="connsiteX179" fmla="*/ 3217762 w 4514126"/>
              <a:gd name="connsiteY179" fmla="*/ 3483980 h 6566582"/>
              <a:gd name="connsiteX180" fmla="*/ 3252486 w 4514126"/>
              <a:gd name="connsiteY180" fmla="*/ 3414532 h 6566582"/>
              <a:gd name="connsiteX181" fmla="*/ 3287210 w 4514126"/>
              <a:gd name="connsiteY181" fmla="*/ 3345084 h 6566582"/>
              <a:gd name="connsiteX182" fmla="*/ 3321934 w 4514126"/>
              <a:gd name="connsiteY182" fmla="*/ 3275636 h 6566582"/>
              <a:gd name="connsiteX183" fmla="*/ 3356658 w 4514126"/>
              <a:gd name="connsiteY183" fmla="*/ 3217762 h 6566582"/>
              <a:gd name="connsiteX184" fmla="*/ 3368232 w 4514126"/>
              <a:gd name="connsiteY184" fmla="*/ 3183038 h 6566582"/>
              <a:gd name="connsiteX185" fmla="*/ 3414531 w 4514126"/>
              <a:gd name="connsiteY185" fmla="*/ 3113590 h 6566582"/>
              <a:gd name="connsiteX186" fmla="*/ 3437681 w 4514126"/>
              <a:gd name="connsiteY186" fmla="*/ 3078866 h 6566582"/>
              <a:gd name="connsiteX187" fmla="*/ 3472405 w 4514126"/>
              <a:gd name="connsiteY187" fmla="*/ 3020993 h 6566582"/>
              <a:gd name="connsiteX188" fmla="*/ 3483979 w 4514126"/>
              <a:gd name="connsiteY188" fmla="*/ 2986269 h 6566582"/>
              <a:gd name="connsiteX189" fmla="*/ 3507129 w 4514126"/>
              <a:gd name="connsiteY189" fmla="*/ 2951545 h 6566582"/>
              <a:gd name="connsiteX190" fmla="*/ 3553427 w 4514126"/>
              <a:gd name="connsiteY190" fmla="*/ 2812649 h 6566582"/>
              <a:gd name="connsiteX191" fmla="*/ 3565002 w 4514126"/>
              <a:gd name="connsiteY191" fmla="*/ 2777925 h 6566582"/>
              <a:gd name="connsiteX192" fmla="*/ 3576577 w 4514126"/>
              <a:gd name="connsiteY192" fmla="*/ 2743200 h 6566582"/>
              <a:gd name="connsiteX193" fmla="*/ 3588151 w 4514126"/>
              <a:gd name="connsiteY193" fmla="*/ 2673752 h 6566582"/>
              <a:gd name="connsiteX194" fmla="*/ 3599726 w 4514126"/>
              <a:gd name="connsiteY194" fmla="*/ 2581155 h 6566582"/>
              <a:gd name="connsiteX195" fmla="*/ 3634450 w 4514126"/>
              <a:gd name="connsiteY195" fmla="*/ 2476983 h 6566582"/>
              <a:gd name="connsiteX196" fmla="*/ 3657600 w 4514126"/>
              <a:gd name="connsiteY196" fmla="*/ 2395960 h 6566582"/>
              <a:gd name="connsiteX197" fmla="*/ 3669174 w 4514126"/>
              <a:gd name="connsiteY197" fmla="*/ 2349661 h 6566582"/>
              <a:gd name="connsiteX198" fmla="*/ 3692324 w 4514126"/>
              <a:gd name="connsiteY198" fmla="*/ 2280213 h 6566582"/>
              <a:gd name="connsiteX199" fmla="*/ 3703898 w 4514126"/>
              <a:gd name="connsiteY199" fmla="*/ 2245489 h 6566582"/>
              <a:gd name="connsiteX200" fmla="*/ 3715473 w 4514126"/>
              <a:gd name="connsiteY200" fmla="*/ 2210765 h 6566582"/>
              <a:gd name="connsiteX201" fmla="*/ 3761772 w 4514126"/>
              <a:gd name="connsiteY201" fmla="*/ 2141317 h 6566582"/>
              <a:gd name="connsiteX202" fmla="*/ 3773346 w 4514126"/>
              <a:gd name="connsiteY202" fmla="*/ 2106593 h 6566582"/>
              <a:gd name="connsiteX203" fmla="*/ 3796496 w 4514126"/>
              <a:gd name="connsiteY203" fmla="*/ 2083444 h 6566582"/>
              <a:gd name="connsiteX204" fmla="*/ 3819645 w 4514126"/>
              <a:gd name="connsiteY204" fmla="*/ 2013995 h 6566582"/>
              <a:gd name="connsiteX205" fmla="*/ 3831220 w 4514126"/>
              <a:gd name="connsiteY205" fmla="*/ 1979271 h 6566582"/>
              <a:gd name="connsiteX206" fmla="*/ 3842795 w 4514126"/>
              <a:gd name="connsiteY206" fmla="*/ 1944547 h 6566582"/>
              <a:gd name="connsiteX207" fmla="*/ 3865944 w 4514126"/>
              <a:gd name="connsiteY207" fmla="*/ 1851950 h 6566582"/>
              <a:gd name="connsiteX208" fmla="*/ 3877519 w 4514126"/>
              <a:gd name="connsiteY208" fmla="*/ 1805651 h 6566582"/>
              <a:gd name="connsiteX209" fmla="*/ 3900668 w 4514126"/>
              <a:gd name="connsiteY209" fmla="*/ 1736203 h 6566582"/>
              <a:gd name="connsiteX210" fmla="*/ 3912243 w 4514126"/>
              <a:gd name="connsiteY210" fmla="*/ 1689904 h 6566582"/>
              <a:gd name="connsiteX211" fmla="*/ 3958541 w 4514126"/>
              <a:gd name="connsiteY211" fmla="*/ 1620456 h 6566582"/>
              <a:gd name="connsiteX212" fmla="*/ 3993265 w 4514126"/>
              <a:gd name="connsiteY212" fmla="*/ 1551008 h 6566582"/>
              <a:gd name="connsiteX213" fmla="*/ 4004840 w 4514126"/>
              <a:gd name="connsiteY213" fmla="*/ 1516284 h 6566582"/>
              <a:gd name="connsiteX214" fmla="*/ 4027989 w 4514126"/>
              <a:gd name="connsiteY214" fmla="*/ 1481560 h 6566582"/>
              <a:gd name="connsiteX215" fmla="*/ 4051139 w 4514126"/>
              <a:gd name="connsiteY215" fmla="*/ 1412112 h 6566582"/>
              <a:gd name="connsiteX216" fmla="*/ 4062713 w 4514126"/>
              <a:gd name="connsiteY216" fmla="*/ 1342664 h 6566582"/>
              <a:gd name="connsiteX217" fmla="*/ 4085863 w 4514126"/>
              <a:gd name="connsiteY217" fmla="*/ 1273216 h 6566582"/>
              <a:gd name="connsiteX218" fmla="*/ 4120587 w 4514126"/>
              <a:gd name="connsiteY218" fmla="*/ 1169044 h 6566582"/>
              <a:gd name="connsiteX219" fmla="*/ 4132162 w 4514126"/>
              <a:gd name="connsiteY219" fmla="*/ 1134319 h 6566582"/>
              <a:gd name="connsiteX220" fmla="*/ 4166886 w 4514126"/>
              <a:gd name="connsiteY220" fmla="*/ 1018573 h 6566582"/>
              <a:gd name="connsiteX221" fmla="*/ 4178460 w 4514126"/>
              <a:gd name="connsiteY221" fmla="*/ 983849 h 6566582"/>
              <a:gd name="connsiteX222" fmla="*/ 4201610 w 4514126"/>
              <a:gd name="connsiteY222" fmla="*/ 949125 h 6566582"/>
              <a:gd name="connsiteX223" fmla="*/ 4236334 w 4514126"/>
              <a:gd name="connsiteY223" fmla="*/ 844952 h 6566582"/>
              <a:gd name="connsiteX224" fmla="*/ 4247908 w 4514126"/>
              <a:gd name="connsiteY224" fmla="*/ 810228 h 6566582"/>
              <a:gd name="connsiteX225" fmla="*/ 4271058 w 4514126"/>
              <a:gd name="connsiteY225" fmla="*/ 775504 h 6566582"/>
              <a:gd name="connsiteX226" fmla="*/ 4294207 w 4514126"/>
              <a:gd name="connsiteY226" fmla="*/ 706056 h 6566582"/>
              <a:gd name="connsiteX227" fmla="*/ 4363655 w 4514126"/>
              <a:gd name="connsiteY227" fmla="*/ 625033 h 6566582"/>
              <a:gd name="connsiteX228" fmla="*/ 4375230 w 4514126"/>
              <a:gd name="connsiteY228" fmla="*/ 590309 h 6566582"/>
              <a:gd name="connsiteX229" fmla="*/ 4421529 w 4514126"/>
              <a:gd name="connsiteY229" fmla="*/ 532436 h 6566582"/>
              <a:gd name="connsiteX230" fmla="*/ 4444678 w 4514126"/>
              <a:gd name="connsiteY230" fmla="*/ 462988 h 6566582"/>
              <a:gd name="connsiteX231" fmla="*/ 4479402 w 4514126"/>
              <a:gd name="connsiteY231" fmla="*/ 347241 h 6566582"/>
              <a:gd name="connsiteX232" fmla="*/ 4502551 w 4514126"/>
              <a:gd name="connsiteY232" fmla="*/ 277793 h 6566582"/>
              <a:gd name="connsiteX233" fmla="*/ 4514126 w 4514126"/>
              <a:gd name="connsiteY233" fmla="*/ 243069 h 6566582"/>
              <a:gd name="connsiteX234" fmla="*/ 4502551 w 4514126"/>
              <a:gd name="connsiteY234" fmla="*/ 127322 h 6566582"/>
              <a:gd name="connsiteX235" fmla="*/ 4490977 w 4514126"/>
              <a:gd name="connsiteY235" fmla="*/ 92598 h 6566582"/>
              <a:gd name="connsiteX236" fmla="*/ 4421529 w 4514126"/>
              <a:gd name="connsiteY236" fmla="*/ 57874 h 6566582"/>
              <a:gd name="connsiteX237" fmla="*/ 4386805 w 4514126"/>
              <a:gd name="connsiteY237" fmla="*/ 34725 h 6566582"/>
              <a:gd name="connsiteX238" fmla="*/ 4294207 w 4514126"/>
              <a:gd name="connsiteY238" fmla="*/ 11575 h 6566582"/>
              <a:gd name="connsiteX239" fmla="*/ 4039564 w 4514126"/>
              <a:gd name="connsiteY239" fmla="*/ 23150 h 6566582"/>
              <a:gd name="connsiteX240" fmla="*/ 3912243 w 4514126"/>
              <a:gd name="connsiteY240" fmla="*/ 57874 h 6566582"/>
              <a:gd name="connsiteX241" fmla="*/ 3819645 w 4514126"/>
              <a:gd name="connsiteY241" fmla="*/ 81023 h 6566582"/>
              <a:gd name="connsiteX242" fmla="*/ 3784921 w 4514126"/>
              <a:gd name="connsiteY242" fmla="*/ 92598 h 6566582"/>
              <a:gd name="connsiteX243" fmla="*/ 3703898 w 4514126"/>
              <a:gd name="connsiteY243" fmla="*/ 115747 h 6566582"/>
              <a:gd name="connsiteX244" fmla="*/ 3657600 w 4514126"/>
              <a:gd name="connsiteY244" fmla="*/ 104173 h 6566582"/>
              <a:gd name="connsiteX245" fmla="*/ 3588151 w 4514126"/>
              <a:gd name="connsiteY245" fmla="*/ 81023 h 6566582"/>
              <a:gd name="connsiteX246" fmla="*/ 3287210 w 4514126"/>
              <a:gd name="connsiteY246" fmla="*/ 69449 h 6566582"/>
              <a:gd name="connsiteX247" fmla="*/ 2720050 w 4514126"/>
              <a:gd name="connsiteY247" fmla="*/ 46299 h 6566582"/>
              <a:gd name="connsiteX248" fmla="*/ 2650602 w 4514126"/>
              <a:gd name="connsiteY248" fmla="*/ 23150 h 6566582"/>
              <a:gd name="connsiteX249" fmla="*/ 2639027 w 4514126"/>
              <a:gd name="connsiteY249" fmla="*/ 0 h 6566582"/>
              <a:gd name="connsiteX0" fmla="*/ 2639027 w 4514126"/>
              <a:gd name="connsiteY0" fmla="*/ 0 h 6552444"/>
              <a:gd name="connsiteX1" fmla="*/ 2581154 w 4514126"/>
              <a:gd name="connsiteY1" fmla="*/ 46299 h 6552444"/>
              <a:gd name="connsiteX2" fmla="*/ 2523281 w 4514126"/>
              <a:gd name="connsiteY2" fmla="*/ 104173 h 6552444"/>
              <a:gd name="connsiteX3" fmla="*/ 2500131 w 4514126"/>
              <a:gd name="connsiteY3" fmla="*/ 127322 h 6552444"/>
              <a:gd name="connsiteX4" fmla="*/ 2442258 w 4514126"/>
              <a:gd name="connsiteY4" fmla="*/ 173621 h 6552444"/>
              <a:gd name="connsiteX5" fmla="*/ 2419108 w 4514126"/>
              <a:gd name="connsiteY5" fmla="*/ 243069 h 6552444"/>
              <a:gd name="connsiteX6" fmla="*/ 2349660 w 4514126"/>
              <a:gd name="connsiteY6" fmla="*/ 335666 h 6552444"/>
              <a:gd name="connsiteX7" fmla="*/ 2338086 w 4514126"/>
              <a:gd name="connsiteY7" fmla="*/ 370390 h 6552444"/>
              <a:gd name="connsiteX8" fmla="*/ 2314936 w 4514126"/>
              <a:gd name="connsiteY8" fmla="*/ 393540 h 6552444"/>
              <a:gd name="connsiteX9" fmla="*/ 2291787 w 4514126"/>
              <a:gd name="connsiteY9" fmla="*/ 428264 h 6552444"/>
              <a:gd name="connsiteX10" fmla="*/ 2233913 w 4514126"/>
              <a:gd name="connsiteY10" fmla="*/ 486137 h 6552444"/>
              <a:gd name="connsiteX11" fmla="*/ 2210764 w 4514126"/>
              <a:gd name="connsiteY11" fmla="*/ 509287 h 6552444"/>
              <a:gd name="connsiteX12" fmla="*/ 2141316 w 4514126"/>
              <a:gd name="connsiteY12" fmla="*/ 578735 h 6552444"/>
              <a:gd name="connsiteX13" fmla="*/ 2060293 w 4514126"/>
              <a:gd name="connsiteY13" fmla="*/ 648183 h 6552444"/>
              <a:gd name="connsiteX14" fmla="*/ 1979270 w 4514126"/>
              <a:gd name="connsiteY14" fmla="*/ 694481 h 6552444"/>
              <a:gd name="connsiteX15" fmla="*/ 1909822 w 4514126"/>
              <a:gd name="connsiteY15" fmla="*/ 740780 h 6552444"/>
              <a:gd name="connsiteX16" fmla="*/ 1863524 w 4514126"/>
              <a:gd name="connsiteY16" fmla="*/ 763930 h 6552444"/>
              <a:gd name="connsiteX17" fmla="*/ 1794076 w 4514126"/>
              <a:gd name="connsiteY17" fmla="*/ 810228 h 6552444"/>
              <a:gd name="connsiteX18" fmla="*/ 1713053 w 4514126"/>
              <a:gd name="connsiteY18" fmla="*/ 844952 h 6552444"/>
              <a:gd name="connsiteX19" fmla="*/ 1678329 w 4514126"/>
              <a:gd name="connsiteY19" fmla="*/ 868102 h 6552444"/>
              <a:gd name="connsiteX20" fmla="*/ 1643605 w 4514126"/>
              <a:gd name="connsiteY20" fmla="*/ 879676 h 6552444"/>
              <a:gd name="connsiteX21" fmla="*/ 1597306 w 4514126"/>
              <a:gd name="connsiteY21" fmla="*/ 902826 h 6552444"/>
              <a:gd name="connsiteX22" fmla="*/ 1562582 w 4514126"/>
              <a:gd name="connsiteY22" fmla="*/ 925975 h 6552444"/>
              <a:gd name="connsiteX23" fmla="*/ 1527858 w 4514126"/>
              <a:gd name="connsiteY23" fmla="*/ 937550 h 6552444"/>
              <a:gd name="connsiteX24" fmla="*/ 1493134 w 4514126"/>
              <a:gd name="connsiteY24" fmla="*/ 960699 h 6552444"/>
              <a:gd name="connsiteX25" fmla="*/ 1423686 w 4514126"/>
              <a:gd name="connsiteY25" fmla="*/ 983849 h 6552444"/>
              <a:gd name="connsiteX26" fmla="*/ 1388962 w 4514126"/>
              <a:gd name="connsiteY26" fmla="*/ 995423 h 6552444"/>
              <a:gd name="connsiteX27" fmla="*/ 1319513 w 4514126"/>
              <a:gd name="connsiteY27" fmla="*/ 1030147 h 6552444"/>
              <a:gd name="connsiteX28" fmla="*/ 1250065 w 4514126"/>
              <a:gd name="connsiteY28" fmla="*/ 1064871 h 6552444"/>
              <a:gd name="connsiteX29" fmla="*/ 1192192 w 4514126"/>
              <a:gd name="connsiteY29" fmla="*/ 1122745 h 6552444"/>
              <a:gd name="connsiteX30" fmla="*/ 1157468 w 4514126"/>
              <a:gd name="connsiteY30" fmla="*/ 1157469 h 6552444"/>
              <a:gd name="connsiteX31" fmla="*/ 1122744 w 4514126"/>
              <a:gd name="connsiteY31" fmla="*/ 1180618 h 6552444"/>
              <a:gd name="connsiteX32" fmla="*/ 1076445 w 4514126"/>
              <a:gd name="connsiteY32" fmla="*/ 1226917 h 6552444"/>
              <a:gd name="connsiteX33" fmla="*/ 1006997 w 4514126"/>
              <a:gd name="connsiteY33" fmla="*/ 1273216 h 6552444"/>
              <a:gd name="connsiteX34" fmla="*/ 972273 w 4514126"/>
              <a:gd name="connsiteY34" fmla="*/ 1307940 h 6552444"/>
              <a:gd name="connsiteX35" fmla="*/ 902825 w 4514126"/>
              <a:gd name="connsiteY35" fmla="*/ 1342664 h 6552444"/>
              <a:gd name="connsiteX36" fmla="*/ 868101 w 4514126"/>
              <a:gd name="connsiteY36" fmla="*/ 1365813 h 6552444"/>
              <a:gd name="connsiteX37" fmla="*/ 844951 w 4514126"/>
              <a:gd name="connsiteY37" fmla="*/ 1388962 h 6552444"/>
              <a:gd name="connsiteX38" fmla="*/ 740779 w 4514126"/>
              <a:gd name="connsiteY38" fmla="*/ 1481560 h 6552444"/>
              <a:gd name="connsiteX39" fmla="*/ 682906 w 4514126"/>
              <a:gd name="connsiteY39" fmla="*/ 1527859 h 6552444"/>
              <a:gd name="connsiteX40" fmla="*/ 636607 w 4514126"/>
              <a:gd name="connsiteY40" fmla="*/ 1585732 h 6552444"/>
              <a:gd name="connsiteX41" fmla="*/ 555584 w 4514126"/>
              <a:gd name="connsiteY41" fmla="*/ 1678330 h 6552444"/>
              <a:gd name="connsiteX42" fmla="*/ 520860 w 4514126"/>
              <a:gd name="connsiteY42" fmla="*/ 1713054 h 6552444"/>
              <a:gd name="connsiteX43" fmla="*/ 486136 w 4514126"/>
              <a:gd name="connsiteY43" fmla="*/ 1747778 h 6552444"/>
              <a:gd name="connsiteX44" fmla="*/ 405113 w 4514126"/>
              <a:gd name="connsiteY44" fmla="*/ 1840375 h 6552444"/>
              <a:gd name="connsiteX45" fmla="*/ 381964 w 4514126"/>
              <a:gd name="connsiteY45" fmla="*/ 1863525 h 6552444"/>
              <a:gd name="connsiteX46" fmla="*/ 358815 w 4514126"/>
              <a:gd name="connsiteY46" fmla="*/ 1932973 h 6552444"/>
              <a:gd name="connsiteX47" fmla="*/ 324091 w 4514126"/>
              <a:gd name="connsiteY47" fmla="*/ 2164466 h 6552444"/>
              <a:gd name="connsiteX48" fmla="*/ 300941 w 4514126"/>
              <a:gd name="connsiteY48" fmla="*/ 2199190 h 6552444"/>
              <a:gd name="connsiteX49" fmla="*/ 289367 w 4514126"/>
              <a:gd name="connsiteY49" fmla="*/ 2233914 h 6552444"/>
              <a:gd name="connsiteX50" fmla="*/ 266217 w 4514126"/>
              <a:gd name="connsiteY50" fmla="*/ 2257064 h 6552444"/>
              <a:gd name="connsiteX51" fmla="*/ 219919 w 4514126"/>
              <a:gd name="connsiteY51" fmla="*/ 2326512 h 6552444"/>
              <a:gd name="connsiteX52" fmla="*/ 219919 w 4514126"/>
              <a:gd name="connsiteY52" fmla="*/ 2326512 h 6552444"/>
              <a:gd name="connsiteX53" fmla="*/ 196769 w 4514126"/>
              <a:gd name="connsiteY53" fmla="*/ 2372811 h 6552444"/>
              <a:gd name="connsiteX54" fmla="*/ 173620 w 4514126"/>
              <a:gd name="connsiteY54" fmla="*/ 2407535 h 6552444"/>
              <a:gd name="connsiteX55" fmla="*/ 162045 w 4514126"/>
              <a:gd name="connsiteY55" fmla="*/ 2442259 h 6552444"/>
              <a:gd name="connsiteX56" fmla="*/ 127321 w 4514126"/>
              <a:gd name="connsiteY56" fmla="*/ 2476983 h 6552444"/>
              <a:gd name="connsiteX57" fmla="*/ 81022 w 4514126"/>
              <a:gd name="connsiteY57" fmla="*/ 2534856 h 6552444"/>
              <a:gd name="connsiteX58" fmla="*/ 46298 w 4514126"/>
              <a:gd name="connsiteY58" fmla="*/ 2812649 h 6552444"/>
              <a:gd name="connsiteX59" fmla="*/ 11574 w 4514126"/>
              <a:gd name="connsiteY59" fmla="*/ 2963119 h 6552444"/>
              <a:gd name="connsiteX60" fmla="*/ 0 w 4514126"/>
              <a:gd name="connsiteY60" fmla="*/ 3020993 h 6552444"/>
              <a:gd name="connsiteX61" fmla="*/ 11574 w 4514126"/>
              <a:gd name="connsiteY61" fmla="*/ 3136740 h 6552444"/>
              <a:gd name="connsiteX62" fmla="*/ 34724 w 4514126"/>
              <a:gd name="connsiteY62" fmla="*/ 3287211 h 6552444"/>
              <a:gd name="connsiteX63" fmla="*/ 104172 w 4514126"/>
              <a:gd name="connsiteY63" fmla="*/ 3379808 h 6552444"/>
              <a:gd name="connsiteX64" fmla="*/ 150470 w 4514126"/>
              <a:gd name="connsiteY64" fmla="*/ 3449256 h 6552444"/>
              <a:gd name="connsiteX65" fmla="*/ 219919 w 4514126"/>
              <a:gd name="connsiteY65" fmla="*/ 3541854 h 6552444"/>
              <a:gd name="connsiteX66" fmla="*/ 243068 w 4514126"/>
              <a:gd name="connsiteY66" fmla="*/ 3576578 h 6552444"/>
              <a:gd name="connsiteX67" fmla="*/ 254643 w 4514126"/>
              <a:gd name="connsiteY67" fmla="*/ 3611302 h 6552444"/>
              <a:gd name="connsiteX68" fmla="*/ 266217 w 4514126"/>
              <a:gd name="connsiteY68" fmla="*/ 3657600 h 6552444"/>
              <a:gd name="connsiteX69" fmla="*/ 289367 w 4514126"/>
              <a:gd name="connsiteY69" fmla="*/ 3680750 h 6552444"/>
              <a:gd name="connsiteX70" fmla="*/ 324091 w 4514126"/>
              <a:gd name="connsiteY70" fmla="*/ 3750198 h 6552444"/>
              <a:gd name="connsiteX71" fmla="*/ 358815 w 4514126"/>
              <a:gd name="connsiteY71" fmla="*/ 3819646 h 6552444"/>
              <a:gd name="connsiteX72" fmla="*/ 393539 w 4514126"/>
              <a:gd name="connsiteY72" fmla="*/ 3877519 h 6552444"/>
              <a:gd name="connsiteX73" fmla="*/ 462987 w 4514126"/>
              <a:gd name="connsiteY73" fmla="*/ 3900669 h 6552444"/>
              <a:gd name="connsiteX74" fmla="*/ 497711 w 4514126"/>
              <a:gd name="connsiteY74" fmla="*/ 3935393 h 6552444"/>
              <a:gd name="connsiteX75" fmla="*/ 544010 w 4514126"/>
              <a:gd name="connsiteY75" fmla="*/ 3993266 h 6552444"/>
              <a:gd name="connsiteX76" fmla="*/ 567159 w 4514126"/>
              <a:gd name="connsiteY76" fmla="*/ 4039565 h 6552444"/>
              <a:gd name="connsiteX77" fmla="*/ 590308 w 4514126"/>
              <a:gd name="connsiteY77" fmla="*/ 4074289 h 6552444"/>
              <a:gd name="connsiteX78" fmla="*/ 625032 w 4514126"/>
              <a:gd name="connsiteY78" fmla="*/ 4178461 h 6552444"/>
              <a:gd name="connsiteX79" fmla="*/ 648182 w 4514126"/>
              <a:gd name="connsiteY79" fmla="*/ 4247909 h 6552444"/>
              <a:gd name="connsiteX80" fmla="*/ 659757 w 4514126"/>
              <a:gd name="connsiteY80" fmla="*/ 4282633 h 6552444"/>
              <a:gd name="connsiteX81" fmla="*/ 671331 w 4514126"/>
              <a:gd name="connsiteY81" fmla="*/ 4340507 h 6552444"/>
              <a:gd name="connsiteX82" fmla="*/ 682906 w 4514126"/>
              <a:gd name="connsiteY82" fmla="*/ 4433104 h 6552444"/>
              <a:gd name="connsiteX83" fmla="*/ 694481 w 4514126"/>
              <a:gd name="connsiteY83" fmla="*/ 4467828 h 6552444"/>
              <a:gd name="connsiteX84" fmla="*/ 706055 w 4514126"/>
              <a:gd name="connsiteY84" fmla="*/ 4514127 h 6552444"/>
              <a:gd name="connsiteX85" fmla="*/ 729205 w 4514126"/>
              <a:gd name="connsiteY85" fmla="*/ 4583575 h 6552444"/>
              <a:gd name="connsiteX86" fmla="*/ 740779 w 4514126"/>
              <a:gd name="connsiteY86" fmla="*/ 4618299 h 6552444"/>
              <a:gd name="connsiteX87" fmla="*/ 763929 w 4514126"/>
              <a:gd name="connsiteY87" fmla="*/ 4641449 h 6552444"/>
              <a:gd name="connsiteX88" fmla="*/ 787078 w 4514126"/>
              <a:gd name="connsiteY88" fmla="*/ 4710897 h 6552444"/>
              <a:gd name="connsiteX89" fmla="*/ 810227 w 4514126"/>
              <a:gd name="connsiteY89" fmla="*/ 4803494 h 6552444"/>
              <a:gd name="connsiteX90" fmla="*/ 821802 w 4514126"/>
              <a:gd name="connsiteY90" fmla="*/ 4838218 h 6552444"/>
              <a:gd name="connsiteX91" fmla="*/ 868101 w 4514126"/>
              <a:gd name="connsiteY91" fmla="*/ 4907666 h 6552444"/>
              <a:gd name="connsiteX92" fmla="*/ 902825 w 4514126"/>
              <a:gd name="connsiteY92" fmla="*/ 4977114 h 6552444"/>
              <a:gd name="connsiteX93" fmla="*/ 937549 w 4514126"/>
              <a:gd name="connsiteY93" fmla="*/ 5046562 h 6552444"/>
              <a:gd name="connsiteX94" fmla="*/ 983848 w 4514126"/>
              <a:gd name="connsiteY94" fmla="*/ 5254907 h 6552444"/>
              <a:gd name="connsiteX95" fmla="*/ 1006997 w 4514126"/>
              <a:gd name="connsiteY95" fmla="*/ 5324355 h 6552444"/>
              <a:gd name="connsiteX96" fmla="*/ 1018572 w 4514126"/>
              <a:gd name="connsiteY96" fmla="*/ 5359079 h 6552444"/>
              <a:gd name="connsiteX97" fmla="*/ 1030146 w 4514126"/>
              <a:gd name="connsiteY97" fmla="*/ 5393803 h 6552444"/>
              <a:gd name="connsiteX98" fmla="*/ 1053296 w 4514126"/>
              <a:gd name="connsiteY98" fmla="*/ 5416952 h 6552444"/>
              <a:gd name="connsiteX99" fmla="*/ 1076445 w 4514126"/>
              <a:gd name="connsiteY99" fmla="*/ 5486400 h 6552444"/>
              <a:gd name="connsiteX100" fmla="*/ 1064870 w 4514126"/>
              <a:gd name="connsiteY100" fmla="*/ 5752618 h 6552444"/>
              <a:gd name="connsiteX101" fmla="*/ 1030146 w 4514126"/>
              <a:gd name="connsiteY101" fmla="*/ 5903089 h 6552444"/>
              <a:gd name="connsiteX102" fmla="*/ 1018572 w 4514126"/>
              <a:gd name="connsiteY102" fmla="*/ 6065135 h 6552444"/>
              <a:gd name="connsiteX103" fmla="*/ 995422 w 4514126"/>
              <a:gd name="connsiteY103" fmla="*/ 6134583 h 6552444"/>
              <a:gd name="connsiteX104" fmla="*/ 972273 w 4514126"/>
              <a:gd name="connsiteY104" fmla="*/ 6204031 h 6552444"/>
              <a:gd name="connsiteX105" fmla="*/ 960698 w 4514126"/>
              <a:gd name="connsiteY105" fmla="*/ 6238755 h 6552444"/>
              <a:gd name="connsiteX106" fmla="*/ 937549 w 4514126"/>
              <a:gd name="connsiteY106" fmla="*/ 6273479 h 6552444"/>
              <a:gd name="connsiteX107" fmla="*/ 914400 w 4514126"/>
              <a:gd name="connsiteY107" fmla="*/ 6342927 h 6552444"/>
              <a:gd name="connsiteX108" fmla="*/ 891250 w 4514126"/>
              <a:gd name="connsiteY108" fmla="*/ 6435525 h 6552444"/>
              <a:gd name="connsiteX109" fmla="*/ 902825 w 4514126"/>
              <a:gd name="connsiteY109" fmla="*/ 6551271 h 6552444"/>
              <a:gd name="connsiteX110" fmla="*/ 1012839 w 4514126"/>
              <a:gd name="connsiteY110" fmla="*/ 6496044 h 6552444"/>
              <a:gd name="connsiteX111" fmla="*/ 1076555 w 4514126"/>
              <a:gd name="connsiteY111" fmla="*/ 6507618 h 6552444"/>
              <a:gd name="connsiteX112" fmla="*/ 1261640 w 4514126"/>
              <a:gd name="connsiteY112" fmla="*/ 6528122 h 6552444"/>
              <a:gd name="connsiteX113" fmla="*/ 1284789 w 4514126"/>
              <a:gd name="connsiteY113" fmla="*/ 6493398 h 6552444"/>
              <a:gd name="connsiteX114" fmla="*/ 1307939 w 4514126"/>
              <a:gd name="connsiteY114" fmla="*/ 6470249 h 6552444"/>
              <a:gd name="connsiteX115" fmla="*/ 1354238 w 4514126"/>
              <a:gd name="connsiteY115" fmla="*/ 6400800 h 6552444"/>
              <a:gd name="connsiteX116" fmla="*/ 1377387 w 4514126"/>
              <a:gd name="connsiteY116" fmla="*/ 6366076 h 6552444"/>
              <a:gd name="connsiteX117" fmla="*/ 1400536 w 4514126"/>
              <a:gd name="connsiteY117" fmla="*/ 6296628 h 6552444"/>
              <a:gd name="connsiteX118" fmla="*/ 1412111 w 4514126"/>
              <a:gd name="connsiteY118" fmla="*/ 6261904 h 6552444"/>
              <a:gd name="connsiteX119" fmla="*/ 1435260 w 4514126"/>
              <a:gd name="connsiteY119" fmla="*/ 6123008 h 6552444"/>
              <a:gd name="connsiteX120" fmla="*/ 1446835 w 4514126"/>
              <a:gd name="connsiteY120" fmla="*/ 6076709 h 6552444"/>
              <a:gd name="connsiteX121" fmla="*/ 1458410 w 4514126"/>
              <a:gd name="connsiteY121" fmla="*/ 6018836 h 6552444"/>
              <a:gd name="connsiteX122" fmla="*/ 1481559 w 4514126"/>
              <a:gd name="connsiteY122" fmla="*/ 5949388 h 6552444"/>
              <a:gd name="connsiteX123" fmla="*/ 1516283 w 4514126"/>
              <a:gd name="connsiteY123" fmla="*/ 5845216 h 6552444"/>
              <a:gd name="connsiteX124" fmla="*/ 1551007 w 4514126"/>
              <a:gd name="connsiteY124" fmla="*/ 5741044 h 6552444"/>
              <a:gd name="connsiteX125" fmla="*/ 1562582 w 4514126"/>
              <a:gd name="connsiteY125" fmla="*/ 5706319 h 6552444"/>
              <a:gd name="connsiteX126" fmla="*/ 1608881 w 4514126"/>
              <a:gd name="connsiteY126" fmla="*/ 5648446 h 6552444"/>
              <a:gd name="connsiteX127" fmla="*/ 1643605 w 4514126"/>
              <a:gd name="connsiteY127" fmla="*/ 5625297 h 6552444"/>
              <a:gd name="connsiteX128" fmla="*/ 1689903 w 4514126"/>
              <a:gd name="connsiteY128" fmla="*/ 5590573 h 6552444"/>
              <a:gd name="connsiteX129" fmla="*/ 1724627 w 4514126"/>
              <a:gd name="connsiteY129" fmla="*/ 5567423 h 6552444"/>
              <a:gd name="connsiteX130" fmla="*/ 1747777 w 4514126"/>
              <a:gd name="connsiteY130" fmla="*/ 5544274 h 6552444"/>
              <a:gd name="connsiteX131" fmla="*/ 1782501 w 4514126"/>
              <a:gd name="connsiteY131" fmla="*/ 5521125 h 6552444"/>
              <a:gd name="connsiteX132" fmla="*/ 1828800 w 4514126"/>
              <a:gd name="connsiteY132" fmla="*/ 5474826 h 6552444"/>
              <a:gd name="connsiteX133" fmla="*/ 1851949 w 4514126"/>
              <a:gd name="connsiteY133" fmla="*/ 5451676 h 6552444"/>
              <a:gd name="connsiteX134" fmla="*/ 1875098 w 4514126"/>
              <a:gd name="connsiteY134" fmla="*/ 5416952 h 6552444"/>
              <a:gd name="connsiteX135" fmla="*/ 1898248 w 4514126"/>
              <a:gd name="connsiteY135" fmla="*/ 5393803 h 6552444"/>
              <a:gd name="connsiteX136" fmla="*/ 1921397 w 4514126"/>
              <a:gd name="connsiteY136" fmla="*/ 5359079 h 6552444"/>
              <a:gd name="connsiteX137" fmla="*/ 2037144 w 4514126"/>
              <a:gd name="connsiteY137" fmla="*/ 5324355 h 6552444"/>
              <a:gd name="connsiteX138" fmla="*/ 2071868 w 4514126"/>
              <a:gd name="connsiteY138" fmla="*/ 5312780 h 6552444"/>
              <a:gd name="connsiteX139" fmla="*/ 2106592 w 4514126"/>
              <a:gd name="connsiteY139" fmla="*/ 5289631 h 6552444"/>
              <a:gd name="connsiteX140" fmla="*/ 2129741 w 4514126"/>
              <a:gd name="connsiteY140" fmla="*/ 5266481 h 6552444"/>
              <a:gd name="connsiteX141" fmla="*/ 2164465 w 4514126"/>
              <a:gd name="connsiteY141" fmla="*/ 5254907 h 6552444"/>
              <a:gd name="connsiteX142" fmla="*/ 2233913 w 4514126"/>
              <a:gd name="connsiteY142" fmla="*/ 5208608 h 6552444"/>
              <a:gd name="connsiteX143" fmla="*/ 2280212 w 4514126"/>
              <a:gd name="connsiteY143" fmla="*/ 5162309 h 6552444"/>
              <a:gd name="connsiteX144" fmla="*/ 2303362 w 4514126"/>
              <a:gd name="connsiteY144" fmla="*/ 5139160 h 6552444"/>
              <a:gd name="connsiteX145" fmla="*/ 2338086 w 4514126"/>
              <a:gd name="connsiteY145" fmla="*/ 5116011 h 6552444"/>
              <a:gd name="connsiteX146" fmla="*/ 2395959 w 4514126"/>
              <a:gd name="connsiteY146" fmla="*/ 5058137 h 6552444"/>
              <a:gd name="connsiteX147" fmla="*/ 2419108 w 4514126"/>
              <a:gd name="connsiteY147" fmla="*/ 5023413 h 6552444"/>
              <a:gd name="connsiteX148" fmla="*/ 2500131 w 4514126"/>
              <a:gd name="connsiteY148" fmla="*/ 4953965 h 6552444"/>
              <a:gd name="connsiteX149" fmla="*/ 2546430 w 4514126"/>
              <a:gd name="connsiteY149" fmla="*/ 4884517 h 6552444"/>
              <a:gd name="connsiteX150" fmla="*/ 2569579 w 4514126"/>
              <a:gd name="connsiteY150" fmla="*/ 4849793 h 6552444"/>
              <a:gd name="connsiteX151" fmla="*/ 2581154 w 4514126"/>
              <a:gd name="connsiteY151" fmla="*/ 4815069 h 6552444"/>
              <a:gd name="connsiteX152" fmla="*/ 2627453 w 4514126"/>
              <a:gd name="connsiteY152" fmla="*/ 4757195 h 6552444"/>
              <a:gd name="connsiteX153" fmla="*/ 2639027 w 4514126"/>
              <a:gd name="connsiteY153" fmla="*/ 4722471 h 6552444"/>
              <a:gd name="connsiteX154" fmla="*/ 2662177 w 4514126"/>
              <a:gd name="connsiteY154" fmla="*/ 4699322 h 6552444"/>
              <a:gd name="connsiteX155" fmla="*/ 2685326 w 4514126"/>
              <a:gd name="connsiteY155" fmla="*/ 4664598 h 6552444"/>
              <a:gd name="connsiteX156" fmla="*/ 2696901 w 4514126"/>
              <a:gd name="connsiteY156" fmla="*/ 4629874 h 6552444"/>
              <a:gd name="connsiteX157" fmla="*/ 2743200 w 4514126"/>
              <a:gd name="connsiteY157" fmla="*/ 4560426 h 6552444"/>
              <a:gd name="connsiteX158" fmla="*/ 2754774 w 4514126"/>
              <a:gd name="connsiteY158" fmla="*/ 4525702 h 6552444"/>
              <a:gd name="connsiteX159" fmla="*/ 2777924 w 4514126"/>
              <a:gd name="connsiteY159" fmla="*/ 4502552 h 6552444"/>
              <a:gd name="connsiteX160" fmla="*/ 2824222 w 4514126"/>
              <a:gd name="connsiteY160" fmla="*/ 4433104 h 6552444"/>
              <a:gd name="connsiteX161" fmla="*/ 2847372 w 4514126"/>
              <a:gd name="connsiteY161" fmla="*/ 4398380 h 6552444"/>
              <a:gd name="connsiteX162" fmla="*/ 2870521 w 4514126"/>
              <a:gd name="connsiteY162" fmla="*/ 4328932 h 6552444"/>
              <a:gd name="connsiteX163" fmla="*/ 2893670 w 4514126"/>
              <a:gd name="connsiteY163" fmla="*/ 4294208 h 6552444"/>
              <a:gd name="connsiteX164" fmla="*/ 2928395 w 4514126"/>
              <a:gd name="connsiteY164" fmla="*/ 4224760 h 6552444"/>
              <a:gd name="connsiteX165" fmla="*/ 2951544 w 4514126"/>
              <a:gd name="connsiteY165" fmla="*/ 4155312 h 6552444"/>
              <a:gd name="connsiteX166" fmla="*/ 2963119 w 4514126"/>
              <a:gd name="connsiteY166" fmla="*/ 4120588 h 6552444"/>
              <a:gd name="connsiteX167" fmla="*/ 2986268 w 4514126"/>
              <a:gd name="connsiteY167" fmla="*/ 4085864 h 6552444"/>
              <a:gd name="connsiteX168" fmla="*/ 3009417 w 4514126"/>
              <a:gd name="connsiteY168" fmla="*/ 4016416 h 6552444"/>
              <a:gd name="connsiteX169" fmla="*/ 3020992 w 4514126"/>
              <a:gd name="connsiteY169" fmla="*/ 3981692 h 6552444"/>
              <a:gd name="connsiteX170" fmla="*/ 3044141 w 4514126"/>
              <a:gd name="connsiteY170" fmla="*/ 3912244 h 6552444"/>
              <a:gd name="connsiteX171" fmla="*/ 3067291 w 4514126"/>
              <a:gd name="connsiteY171" fmla="*/ 3831221 h 6552444"/>
              <a:gd name="connsiteX172" fmla="*/ 3078865 w 4514126"/>
              <a:gd name="connsiteY172" fmla="*/ 3784922 h 6552444"/>
              <a:gd name="connsiteX173" fmla="*/ 3102015 w 4514126"/>
              <a:gd name="connsiteY173" fmla="*/ 3715474 h 6552444"/>
              <a:gd name="connsiteX174" fmla="*/ 3113589 w 4514126"/>
              <a:gd name="connsiteY174" fmla="*/ 3680750 h 6552444"/>
              <a:gd name="connsiteX175" fmla="*/ 3125164 w 4514126"/>
              <a:gd name="connsiteY175" fmla="*/ 3646026 h 6552444"/>
              <a:gd name="connsiteX176" fmla="*/ 3136739 w 4514126"/>
              <a:gd name="connsiteY176" fmla="*/ 3611302 h 6552444"/>
              <a:gd name="connsiteX177" fmla="*/ 3183038 w 4514126"/>
              <a:gd name="connsiteY177" fmla="*/ 3553428 h 6552444"/>
              <a:gd name="connsiteX178" fmla="*/ 3217762 w 4514126"/>
              <a:gd name="connsiteY178" fmla="*/ 3483980 h 6552444"/>
              <a:gd name="connsiteX179" fmla="*/ 3252486 w 4514126"/>
              <a:gd name="connsiteY179" fmla="*/ 3414532 h 6552444"/>
              <a:gd name="connsiteX180" fmla="*/ 3287210 w 4514126"/>
              <a:gd name="connsiteY180" fmla="*/ 3345084 h 6552444"/>
              <a:gd name="connsiteX181" fmla="*/ 3321934 w 4514126"/>
              <a:gd name="connsiteY181" fmla="*/ 3275636 h 6552444"/>
              <a:gd name="connsiteX182" fmla="*/ 3356658 w 4514126"/>
              <a:gd name="connsiteY182" fmla="*/ 3217762 h 6552444"/>
              <a:gd name="connsiteX183" fmla="*/ 3368232 w 4514126"/>
              <a:gd name="connsiteY183" fmla="*/ 3183038 h 6552444"/>
              <a:gd name="connsiteX184" fmla="*/ 3414531 w 4514126"/>
              <a:gd name="connsiteY184" fmla="*/ 3113590 h 6552444"/>
              <a:gd name="connsiteX185" fmla="*/ 3437681 w 4514126"/>
              <a:gd name="connsiteY185" fmla="*/ 3078866 h 6552444"/>
              <a:gd name="connsiteX186" fmla="*/ 3472405 w 4514126"/>
              <a:gd name="connsiteY186" fmla="*/ 3020993 h 6552444"/>
              <a:gd name="connsiteX187" fmla="*/ 3483979 w 4514126"/>
              <a:gd name="connsiteY187" fmla="*/ 2986269 h 6552444"/>
              <a:gd name="connsiteX188" fmla="*/ 3507129 w 4514126"/>
              <a:gd name="connsiteY188" fmla="*/ 2951545 h 6552444"/>
              <a:gd name="connsiteX189" fmla="*/ 3553427 w 4514126"/>
              <a:gd name="connsiteY189" fmla="*/ 2812649 h 6552444"/>
              <a:gd name="connsiteX190" fmla="*/ 3565002 w 4514126"/>
              <a:gd name="connsiteY190" fmla="*/ 2777925 h 6552444"/>
              <a:gd name="connsiteX191" fmla="*/ 3576577 w 4514126"/>
              <a:gd name="connsiteY191" fmla="*/ 2743200 h 6552444"/>
              <a:gd name="connsiteX192" fmla="*/ 3588151 w 4514126"/>
              <a:gd name="connsiteY192" fmla="*/ 2673752 h 6552444"/>
              <a:gd name="connsiteX193" fmla="*/ 3599726 w 4514126"/>
              <a:gd name="connsiteY193" fmla="*/ 2581155 h 6552444"/>
              <a:gd name="connsiteX194" fmla="*/ 3634450 w 4514126"/>
              <a:gd name="connsiteY194" fmla="*/ 2476983 h 6552444"/>
              <a:gd name="connsiteX195" fmla="*/ 3657600 w 4514126"/>
              <a:gd name="connsiteY195" fmla="*/ 2395960 h 6552444"/>
              <a:gd name="connsiteX196" fmla="*/ 3669174 w 4514126"/>
              <a:gd name="connsiteY196" fmla="*/ 2349661 h 6552444"/>
              <a:gd name="connsiteX197" fmla="*/ 3692324 w 4514126"/>
              <a:gd name="connsiteY197" fmla="*/ 2280213 h 6552444"/>
              <a:gd name="connsiteX198" fmla="*/ 3703898 w 4514126"/>
              <a:gd name="connsiteY198" fmla="*/ 2245489 h 6552444"/>
              <a:gd name="connsiteX199" fmla="*/ 3715473 w 4514126"/>
              <a:gd name="connsiteY199" fmla="*/ 2210765 h 6552444"/>
              <a:gd name="connsiteX200" fmla="*/ 3761772 w 4514126"/>
              <a:gd name="connsiteY200" fmla="*/ 2141317 h 6552444"/>
              <a:gd name="connsiteX201" fmla="*/ 3773346 w 4514126"/>
              <a:gd name="connsiteY201" fmla="*/ 2106593 h 6552444"/>
              <a:gd name="connsiteX202" fmla="*/ 3796496 w 4514126"/>
              <a:gd name="connsiteY202" fmla="*/ 2083444 h 6552444"/>
              <a:gd name="connsiteX203" fmla="*/ 3819645 w 4514126"/>
              <a:gd name="connsiteY203" fmla="*/ 2013995 h 6552444"/>
              <a:gd name="connsiteX204" fmla="*/ 3831220 w 4514126"/>
              <a:gd name="connsiteY204" fmla="*/ 1979271 h 6552444"/>
              <a:gd name="connsiteX205" fmla="*/ 3842795 w 4514126"/>
              <a:gd name="connsiteY205" fmla="*/ 1944547 h 6552444"/>
              <a:gd name="connsiteX206" fmla="*/ 3865944 w 4514126"/>
              <a:gd name="connsiteY206" fmla="*/ 1851950 h 6552444"/>
              <a:gd name="connsiteX207" fmla="*/ 3877519 w 4514126"/>
              <a:gd name="connsiteY207" fmla="*/ 1805651 h 6552444"/>
              <a:gd name="connsiteX208" fmla="*/ 3900668 w 4514126"/>
              <a:gd name="connsiteY208" fmla="*/ 1736203 h 6552444"/>
              <a:gd name="connsiteX209" fmla="*/ 3912243 w 4514126"/>
              <a:gd name="connsiteY209" fmla="*/ 1689904 h 6552444"/>
              <a:gd name="connsiteX210" fmla="*/ 3958541 w 4514126"/>
              <a:gd name="connsiteY210" fmla="*/ 1620456 h 6552444"/>
              <a:gd name="connsiteX211" fmla="*/ 3993265 w 4514126"/>
              <a:gd name="connsiteY211" fmla="*/ 1551008 h 6552444"/>
              <a:gd name="connsiteX212" fmla="*/ 4004840 w 4514126"/>
              <a:gd name="connsiteY212" fmla="*/ 1516284 h 6552444"/>
              <a:gd name="connsiteX213" fmla="*/ 4027989 w 4514126"/>
              <a:gd name="connsiteY213" fmla="*/ 1481560 h 6552444"/>
              <a:gd name="connsiteX214" fmla="*/ 4051139 w 4514126"/>
              <a:gd name="connsiteY214" fmla="*/ 1412112 h 6552444"/>
              <a:gd name="connsiteX215" fmla="*/ 4062713 w 4514126"/>
              <a:gd name="connsiteY215" fmla="*/ 1342664 h 6552444"/>
              <a:gd name="connsiteX216" fmla="*/ 4085863 w 4514126"/>
              <a:gd name="connsiteY216" fmla="*/ 1273216 h 6552444"/>
              <a:gd name="connsiteX217" fmla="*/ 4120587 w 4514126"/>
              <a:gd name="connsiteY217" fmla="*/ 1169044 h 6552444"/>
              <a:gd name="connsiteX218" fmla="*/ 4132162 w 4514126"/>
              <a:gd name="connsiteY218" fmla="*/ 1134319 h 6552444"/>
              <a:gd name="connsiteX219" fmla="*/ 4166886 w 4514126"/>
              <a:gd name="connsiteY219" fmla="*/ 1018573 h 6552444"/>
              <a:gd name="connsiteX220" fmla="*/ 4178460 w 4514126"/>
              <a:gd name="connsiteY220" fmla="*/ 983849 h 6552444"/>
              <a:gd name="connsiteX221" fmla="*/ 4201610 w 4514126"/>
              <a:gd name="connsiteY221" fmla="*/ 949125 h 6552444"/>
              <a:gd name="connsiteX222" fmla="*/ 4236334 w 4514126"/>
              <a:gd name="connsiteY222" fmla="*/ 844952 h 6552444"/>
              <a:gd name="connsiteX223" fmla="*/ 4247908 w 4514126"/>
              <a:gd name="connsiteY223" fmla="*/ 810228 h 6552444"/>
              <a:gd name="connsiteX224" fmla="*/ 4271058 w 4514126"/>
              <a:gd name="connsiteY224" fmla="*/ 775504 h 6552444"/>
              <a:gd name="connsiteX225" fmla="*/ 4294207 w 4514126"/>
              <a:gd name="connsiteY225" fmla="*/ 706056 h 6552444"/>
              <a:gd name="connsiteX226" fmla="*/ 4363655 w 4514126"/>
              <a:gd name="connsiteY226" fmla="*/ 625033 h 6552444"/>
              <a:gd name="connsiteX227" fmla="*/ 4375230 w 4514126"/>
              <a:gd name="connsiteY227" fmla="*/ 590309 h 6552444"/>
              <a:gd name="connsiteX228" fmla="*/ 4421529 w 4514126"/>
              <a:gd name="connsiteY228" fmla="*/ 532436 h 6552444"/>
              <a:gd name="connsiteX229" fmla="*/ 4444678 w 4514126"/>
              <a:gd name="connsiteY229" fmla="*/ 462988 h 6552444"/>
              <a:gd name="connsiteX230" fmla="*/ 4479402 w 4514126"/>
              <a:gd name="connsiteY230" fmla="*/ 347241 h 6552444"/>
              <a:gd name="connsiteX231" fmla="*/ 4502551 w 4514126"/>
              <a:gd name="connsiteY231" fmla="*/ 277793 h 6552444"/>
              <a:gd name="connsiteX232" fmla="*/ 4514126 w 4514126"/>
              <a:gd name="connsiteY232" fmla="*/ 243069 h 6552444"/>
              <a:gd name="connsiteX233" fmla="*/ 4502551 w 4514126"/>
              <a:gd name="connsiteY233" fmla="*/ 127322 h 6552444"/>
              <a:gd name="connsiteX234" fmla="*/ 4490977 w 4514126"/>
              <a:gd name="connsiteY234" fmla="*/ 92598 h 6552444"/>
              <a:gd name="connsiteX235" fmla="*/ 4421529 w 4514126"/>
              <a:gd name="connsiteY235" fmla="*/ 57874 h 6552444"/>
              <a:gd name="connsiteX236" fmla="*/ 4386805 w 4514126"/>
              <a:gd name="connsiteY236" fmla="*/ 34725 h 6552444"/>
              <a:gd name="connsiteX237" fmla="*/ 4294207 w 4514126"/>
              <a:gd name="connsiteY237" fmla="*/ 11575 h 6552444"/>
              <a:gd name="connsiteX238" fmla="*/ 4039564 w 4514126"/>
              <a:gd name="connsiteY238" fmla="*/ 23150 h 6552444"/>
              <a:gd name="connsiteX239" fmla="*/ 3912243 w 4514126"/>
              <a:gd name="connsiteY239" fmla="*/ 57874 h 6552444"/>
              <a:gd name="connsiteX240" fmla="*/ 3819645 w 4514126"/>
              <a:gd name="connsiteY240" fmla="*/ 81023 h 6552444"/>
              <a:gd name="connsiteX241" fmla="*/ 3784921 w 4514126"/>
              <a:gd name="connsiteY241" fmla="*/ 92598 h 6552444"/>
              <a:gd name="connsiteX242" fmla="*/ 3703898 w 4514126"/>
              <a:gd name="connsiteY242" fmla="*/ 115747 h 6552444"/>
              <a:gd name="connsiteX243" fmla="*/ 3657600 w 4514126"/>
              <a:gd name="connsiteY243" fmla="*/ 104173 h 6552444"/>
              <a:gd name="connsiteX244" fmla="*/ 3588151 w 4514126"/>
              <a:gd name="connsiteY244" fmla="*/ 81023 h 6552444"/>
              <a:gd name="connsiteX245" fmla="*/ 3287210 w 4514126"/>
              <a:gd name="connsiteY245" fmla="*/ 69449 h 6552444"/>
              <a:gd name="connsiteX246" fmla="*/ 2720050 w 4514126"/>
              <a:gd name="connsiteY246" fmla="*/ 46299 h 6552444"/>
              <a:gd name="connsiteX247" fmla="*/ 2650602 w 4514126"/>
              <a:gd name="connsiteY247" fmla="*/ 23150 h 6552444"/>
              <a:gd name="connsiteX248" fmla="*/ 2639027 w 4514126"/>
              <a:gd name="connsiteY248" fmla="*/ 0 h 6552444"/>
              <a:gd name="connsiteX0" fmla="*/ 2639027 w 4514126"/>
              <a:gd name="connsiteY0" fmla="*/ 0 h 6528341"/>
              <a:gd name="connsiteX1" fmla="*/ 2581154 w 4514126"/>
              <a:gd name="connsiteY1" fmla="*/ 46299 h 6528341"/>
              <a:gd name="connsiteX2" fmla="*/ 2523281 w 4514126"/>
              <a:gd name="connsiteY2" fmla="*/ 104173 h 6528341"/>
              <a:gd name="connsiteX3" fmla="*/ 2500131 w 4514126"/>
              <a:gd name="connsiteY3" fmla="*/ 127322 h 6528341"/>
              <a:gd name="connsiteX4" fmla="*/ 2442258 w 4514126"/>
              <a:gd name="connsiteY4" fmla="*/ 173621 h 6528341"/>
              <a:gd name="connsiteX5" fmla="*/ 2419108 w 4514126"/>
              <a:gd name="connsiteY5" fmla="*/ 243069 h 6528341"/>
              <a:gd name="connsiteX6" fmla="*/ 2349660 w 4514126"/>
              <a:gd name="connsiteY6" fmla="*/ 335666 h 6528341"/>
              <a:gd name="connsiteX7" fmla="*/ 2338086 w 4514126"/>
              <a:gd name="connsiteY7" fmla="*/ 370390 h 6528341"/>
              <a:gd name="connsiteX8" fmla="*/ 2314936 w 4514126"/>
              <a:gd name="connsiteY8" fmla="*/ 393540 h 6528341"/>
              <a:gd name="connsiteX9" fmla="*/ 2291787 w 4514126"/>
              <a:gd name="connsiteY9" fmla="*/ 428264 h 6528341"/>
              <a:gd name="connsiteX10" fmla="*/ 2233913 w 4514126"/>
              <a:gd name="connsiteY10" fmla="*/ 486137 h 6528341"/>
              <a:gd name="connsiteX11" fmla="*/ 2210764 w 4514126"/>
              <a:gd name="connsiteY11" fmla="*/ 509287 h 6528341"/>
              <a:gd name="connsiteX12" fmla="*/ 2141316 w 4514126"/>
              <a:gd name="connsiteY12" fmla="*/ 578735 h 6528341"/>
              <a:gd name="connsiteX13" fmla="*/ 2060293 w 4514126"/>
              <a:gd name="connsiteY13" fmla="*/ 648183 h 6528341"/>
              <a:gd name="connsiteX14" fmla="*/ 1979270 w 4514126"/>
              <a:gd name="connsiteY14" fmla="*/ 694481 h 6528341"/>
              <a:gd name="connsiteX15" fmla="*/ 1909822 w 4514126"/>
              <a:gd name="connsiteY15" fmla="*/ 740780 h 6528341"/>
              <a:gd name="connsiteX16" fmla="*/ 1863524 w 4514126"/>
              <a:gd name="connsiteY16" fmla="*/ 763930 h 6528341"/>
              <a:gd name="connsiteX17" fmla="*/ 1794076 w 4514126"/>
              <a:gd name="connsiteY17" fmla="*/ 810228 h 6528341"/>
              <a:gd name="connsiteX18" fmla="*/ 1713053 w 4514126"/>
              <a:gd name="connsiteY18" fmla="*/ 844952 h 6528341"/>
              <a:gd name="connsiteX19" fmla="*/ 1678329 w 4514126"/>
              <a:gd name="connsiteY19" fmla="*/ 868102 h 6528341"/>
              <a:gd name="connsiteX20" fmla="*/ 1643605 w 4514126"/>
              <a:gd name="connsiteY20" fmla="*/ 879676 h 6528341"/>
              <a:gd name="connsiteX21" fmla="*/ 1597306 w 4514126"/>
              <a:gd name="connsiteY21" fmla="*/ 902826 h 6528341"/>
              <a:gd name="connsiteX22" fmla="*/ 1562582 w 4514126"/>
              <a:gd name="connsiteY22" fmla="*/ 925975 h 6528341"/>
              <a:gd name="connsiteX23" fmla="*/ 1527858 w 4514126"/>
              <a:gd name="connsiteY23" fmla="*/ 937550 h 6528341"/>
              <a:gd name="connsiteX24" fmla="*/ 1493134 w 4514126"/>
              <a:gd name="connsiteY24" fmla="*/ 960699 h 6528341"/>
              <a:gd name="connsiteX25" fmla="*/ 1423686 w 4514126"/>
              <a:gd name="connsiteY25" fmla="*/ 983849 h 6528341"/>
              <a:gd name="connsiteX26" fmla="*/ 1388962 w 4514126"/>
              <a:gd name="connsiteY26" fmla="*/ 995423 h 6528341"/>
              <a:gd name="connsiteX27" fmla="*/ 1319513 w 4514126"/>
              <a:gd name="connsiteY27" fmla="*/ 1030147 h 6528341"/>
              <a:gd name="connsiteX28" fmla="*/ 1250065 w 4514126"/>
              <a:gd name="connsiteY28" fmla="*/ 1064871 h 6528341"/>
              <a:gd name="connsiteX29" fmla="*/ 1192192 w 4514126"/>
              <a:gd name="connsiteY29" fmla="*/ 1122745 h 6528341"/>
              <a:gd name="connsiteX30" fmla="*/ 1157468 w 4514126"/>
              <a:gd name="connsiteY30" fmla="*/ 1157469 h 6528341"/>
              <a:gd name="connsiteX31" fmla="*/ 1122744 w 4514126"/>
              <a:gd name="connsiteY31" fmla="*/ 1180618 h 6528341"/>
              <a:gd name="connsiteX32" fmla="*/ 1076445 w 4514126"/>
              <a:gd name="connsiteY32" fmla="*/ 1226917 h 6528341"/>
              <a:gd name="connsiteX33" fmla="*/ 1006997 w 4514126"/>
              <a:gd name="connsiteY33" fmla="*/ 1273216 h 6528341"/>
              <a:gd name="connsiteX34" fmla="*/ 972273 w 4514126"/>
              <a:gd name="connsiteY34" fmla="*/ 1307940 h 6528341"/>
              <a:gd name="connsiteX35" fmla="*/ 902825 w 4514126"/>
              <a:gd name="connsiteY35" fmla="*/ 1342664 h 6528341"/>
              <a:gd name="connsiteX36" fmla="*/ 868101 w 4514126"/>
              <a:gd name="connsiteY36" fmla="*/ 1365813 h 6528341"/>
              <a:gd name="connsiteX37" fmla="*/ 844951 w 4514126"/>
              <a:gd name="connsiteY37" fmla="*/ 1388962 h 6528341"/>
              <a:gd name="connsiteX38" fmla="*/ 740779 w 4514126"/>
              <a:gd name="connsiteY38" fmla="*/ 1481560 h 6528341"/>
              <a:gd name="connsiteX39" fmla="*/ 682906 w 4514126"/>
              <a:gd name="connsiteY39" fmla="*/ 1527859 h 6528341"/>
              <a:gd name="connsiteX40" fmla="*/ 636607 w 4514126"/>
              <a:gd name="connsiteY40" fmla="*/ 1585732 h 6528341"/>
              <a:gd name="connsiteX41" fmla="*/ 555584 w 4514126"/>
              <a:gd name="connsiteY41" fmla="*/ 1678330 h 6528341"/>
              <a:gd name="connsiteX42" fmla="*/ 520860 w 4514126"/>
              <a:gd name="connsiteY42" fmla="*/ 1713054 h 6528341"/>
              <a:gd name="connsiteX43" fmla="*/ 486136 w 4514126"/>
              <a:gd name="connsiteY43" fmla="*/ 1747778 h 6528341"/>
              <a:gd name="connsiteX44" fmla="*/ 405113 w 4514126"/>
              <a:gd name="connsiteY44" fmla="*/ 1840375 h 6528341"/>
              <a:gd name="connsiteX45" fmla="*/ 381964 w 4514126"/>
              <a:gd name="connsiteY45" fmla="*/ 1863525 h 6528341"/>
              <a:gd name="connsiteX46" fmla="*/ 358815 w 4514126"/>
              <a:gd name="connsiteY46" fmla="*/ 1932973 h 6528341"/>
              <a:gd name="connsiteX47" fmla="*/ 324091 w 4514126"/>
              <a:gd name="connsiteY47" fmla="*/ 2164466 h 6528341"/>
              <a:gd name="connsiteX48" fmla="*/ 300941 w 4514126"/>
              <a:gd name="connsiteY48" fmla="*/ 2199190 h 6528341"/>
              <a:gd name="connsiteX49" fmla="*/ 289367 w 4514126"/>
              <a:gd name="connsiteY49" fmla="*/ 2233914 h 6528341"/>
              <a:gd name="connsiteX50" fmla="*/ 266217 w 4514126"/>
              <a:gd name="connsiteY50" fmla="*/ 2257064 h 6528341"/>
              <a:gd name="connsiteX51" fmla="*/ 219919 w 4514126"/>
              <a:gd name="connsiteY51" fmla="*/ 2326512 h 6528341"/>
              <a:gd name="connsiteX52" fmla="*/ 219919 w 4514126"/>
              <a:gd name="connsiteY52" fmla="*/ 2326512 h 6528341"/>
              <a:gd name="connsiteX53" fmla="*/ 196769 w 4514126"/>
              <a:gd name="connsiteY53" fmla="*/ 2372811 h 6528341"/>
              <a:gd name="connsiteX54" fmla="*/ 173620 w 4514126"/>
              <a:gd name="connsiteY54" fmla="*/ 2407535 h 6528341"/>
              <a:gd name="connsiteX55" fmla="*/ 162045 w 4514126"/>
              <a:gd name="connsiteY55" fmla="*/ 2442259 h 6528341"/>
              <a:gd name="connsiteX56" fmla="*/ 127321 w 4514126"/>
              <a:gd name="connsiteY56" fmla="*/ 2476983 h 6528341"/>
              <a:gd name="connsiteX57" fmla="*/ 81022 w 4514126"/>
              <a:gd name="connsiteY57" fmla="*/ 2534856 h 6528341"/>
              <a:gd name="connsiteX58" fmla="*/ 46298 w 4514126"/>
              <a:gd name="connsiteY58" fmla="*/ 2812649 h 6528341"/>
              <a:gd name="connsiteX59" fmla="*/ 11574 w 4514126"/>
              <a:gd name="connsiteY59" fmla="*/ 2963119 h 6528341"/>
              <a:gd name="connsiteX60" fmla="*/ 0 w 4514126"/>
              <a:gd name="connsiteY60" fmla="*/ 3020993 h 6528341"/>
              <a:gd name="connsiteX61" fmla="*/ 11574 w 4514126"/>
              <a:gd name="connsiteY61" fmla="*/ 3136740 h 6528341"/>
              <a:gd name="connsiteX62" fmla="*/ 34724 w 4514126"/>
              <a:gd name="connsiteY62" fmla="*/ 3287211 h 6528341"/>
              <a:gd name="connsiteX63" fmla="*/ 104172 w 4514126"/>
              <a:gd name="connsiteY63" fmla="*/ 3379808 h 6528341"/>
              <a:gd name="connsiteX64" fmla="*/ 150470 w 4514126"/>
              <a:gd name="connsiteY64" fmla="*/ 3449256 h 6528341"/>
              <a:gd name="connsiteX65" fmla="*/ 219919 w 4514126"/>
              <a:gd name="connsiteY65" fmla="*/ 3541854 h 6528341"/>
              <a:gd name="connsiteX66" fmla="*/ 243068 w 4514126"/>
              <a:gd name="connsiteY66" fmla="*/ 3576578 h 6528341"/>
              <a:gd name="connsiteX67" fmla="*/ 254643 w 4514126"/>
              <a:gd name="connsiteY67" fmla="*/ 3611302 h 6528341"/>
              <a:gd name="connsiteX68" fmla="*/ 266217 w 4514126"/>
              <a:gd name="connsiteY68" fmla="*/ 3657600 h 6528341"/>
              <a:gd name="connsiteX69" fmla="*/ 289367 w 4514126"/>
              <a:gd name="connsiteY69" fmla="*/ 3680750 h 6528341"/>
              <a:gd name="connsiteX70" fmla="*/ 324091 w 4514126"/>
              <a:gd name="connsiteY70" fmla="*/ 3750198 h 6528341"/>
              <a:gd name="connsiteX71" fmla="*/ 358815 w 4514126"/>
              <a:gd name="connsiteY71" fmla="*/ 3819646 h 6528341"/>
              <a:gd name="connsiteX72" fmla="*/ 393539 w 4514126"/>
              <a:gd name="connsiteY72" fmla="*/ 3877519 h 6528341"/>
              <a:gd name="connsiteX73" fmla="*/ 462987 w 4514126"/>
              <a:gd name="connsiteY73" fmla="*/ 3900669 h 6528341"/>
              <a:gd name="connsiteX74" fmla="*/ 497711 w 4514126"/>
              <a:gd name="connsiteY74" fmla="*/ 3935393 h 6528341"/>
              <a:gd name="connsiteX75" fmla="*/ 544010 w 4514126"/>
              <a:gd name="connsiteY75" fmla="*/ 3993266 h 6528341"/>
              <a:gd name="connsiteX76" fmla="*/ 567159 w 4514126"/>
              <a:gd name="connsiteY76" fmla="*/ 4039565 h 6528341"/>
              <a:gd name="connsiteX77" fmla="*/ 590308 w 4514126"/>
              <a:gd name="connsiteY77" fmla="*/ 4074289 h 6528341"/>
              <a:gd name="connsiteX78" fmla="*/ 625032 w 4514126"/>
              <a:gd name="connsiteY78" fmla="*/ 4178461 h 6528341"/>
              <a:gd name="connsiteX79" fmla="*/ 648182 w 4514126"/>
              <a:gd name="connsiteY79" fmla="*/ 4247909 h 6528341"/>
              <a:gd name="connsiteX80" fmla="*/ 659757 w 4514126"/>
              <a:gd name="connsiteY80" fmla="*/ 4282633 h 6528341"/>
              <a:gd name="connsiteX81" fmla="*/ 671331 w 4514126"/>
              <a:gd name="connsiteY81" fmla="*/ 4340507 h 6528341"/>
              <a:gd name="connsiteX82" fmla="*/ 682906 w 4514126"/>
              <a:gd name="connsiteY82" fmla="*/ 4433104 h 6528341"/>
              <a:gd name="connsiteX83" fmla="*/ 694481 w 4514126"/>
              <a:gd name="connsiteY83" fmla="*/ 4467828 h 6528341"/>
              <a:gd name="connsiteX84" fmla="*/ 706055 w 4514126"/>
              <a:gd name="connsiteY84" fmla="*/ 4514127 h 6528341"/>
              <a:gd name="connsiteX85" fmla="*/ 729205 w 4514126"/>
              <a:gd name="connsiteY85" fmla="*/ 4583575 h 6528341"/>
              <a:gd name="connsiteX86" fmla="*/ 740779 w 4514126"/>
              <a:gd name="connsiteY86" fmla="*/ 4618299 h 6528341"/>
              <a:gd name="connsiteX87" fmla="*/ 763929 w 4514126"/>
              <a:gd name="connsiteY87" fmla="*/ 4641449 h 6528341"/>
              <a:gd name="connsiteX88" fmla="*/ 787078 w 4514126"/>
              <a:gd name="connsiteY88" fmla="*/ 4710897 h 6528341"/>
              <a:gd name="connsiteX89" fmla="*/ 810227 w 4514126"/>
              <a:gd name="connsiteY89" fmla="*/ 4803494 h 6528341"/>
              <a:gd name="connsiteX90" fmla="*/ 821802 w 4514126"/>
              <a:gd name="connsiteY90" fmla="*/ 4838218 h 6528341"/>
              <a:gd name="connsiteX91" fmla="*/ 868101 w 4514126"/>
              <a:gd name="connsiteY91" fmla="*/ 4907666 h 6528341"/>
              <a:gd name="connsiteX92" fmla="*/ 902825 w 4514126"/>
              <a:gd name="connsiteY92" fmla="*/ 4977114 h 6528341"/>
              <a:gd name="connsiteX93" fmla="*/ 937549 w 4514126"/>
              <a:gd name="connsiteY93" fmla="*/ 5046562 h 6528341"/>
              <a:gd name="connsiteX94" fmla="*/ 983848 w 4514126"/>
              <a:gd name="connsiteY94" fmla="*/ 5254907 h 6528341"/>
              <a:gd name="connsiteX95" fmla="*/ 1006997 w 4514126"/>
              <a:gd name="connsiteY95" fmla="*/ 5324355 h 6528341"/>
              <a:gd name="connsiteX96" fmla="*/ 1018572 w 4514126"/>
              <a:gd name="connsiteY96" fmla="*/ 5359079 h 6528341"/>
              <a:gd name="connsiteX97" fmla="*/ 1030146 w 4514126"/>
              <a:gd name="connsiteY97" fmla="*/ 5393803 h 6528341"/>
              <a:gd name="connsiteX98" fmla="*/ 1053296 w 4514126"/>
              <a:gd name="connsiteY98" fmla="*/ 5416952 h 6528341"/>
              <a:gd name="connsiteX99" fmla="*/ 1076445 w 4514126"/>
              <a:gd name="connsiteY99" fmla="*/ 5486400 h 6528341"/>
              <a:gd name="connsiteX100" fmla="*/ 1064870 w 4514126"/>
              <a:gd name="connsiteY100" fmla="*/ 5752618 h 6528341"/>
              <a:gd name="connsiteX101" fmla="*/ 1030146 w 4514126"/>
              <a:gd name="connsiteY101" fmla="*/ 5903089 h 6528341"/>
              <a:gd name="connsiteX102" fmla="*/ 1018572 w 4514126"/>
              <a:gd name="connsiteY102" fmla="*/ 6065135 h 6528341"/>
              <a:gd name="connsiteX103" fmla="*/ 995422 w 4514126"/>
              <a:gd name="connsiteY103" fmla="*/ 6134583 h 6528341"/>
              <a:gd name="connsiteX104" fmla="*/ 972273 w 4514126"/>
              <a:gd name="connsiteY104" fmla="*/ 6204031 h 6528341"/>
              <a:gd name="connsiteX105" fmla="*/ 960698 w 4514126"/>
              <a:gd name="connsiteY105" fmla="*/ 6238755 h 6528341"/>
              <a:gd name="connsiteX106" fmla="*/ 937549 w 4514126"/>
              <a:gd name="connsiteY106" fmla="*/ 6273479 h 6528341"/>
              <a:gd name="connsiteX107" fmla="*/ 914400 w 4514126"/>
              <a:gd name="connsiteY107" fmla="*/ 6342927 h 6528341"/>
              <a:gd name="connsiteX108" fmla="*/ 891250 w 4514126"/>
              <a:gd name="connsiteY108" fmla="*/ 6435525 h 6528341"/>
              <a:gd name="connsiteX109" fmla="*/ 919494 w 4514126"/>
              <a:gd name="connsiteY109" fmla="*/ 6508408 h 6528341"/>
              <a:gd name="connsiteX110" fmla="*/ 1012839 w 4514126"/>
              <a:gd name="connsiteY110" fmla="*/ 6496044 h 6528341"/>
              <a:gd name="connsiteX111" fmla="*/ 1076555 w 4514126"/>
              <a:gd name="connsiteY111" fmla="*/ 6507618 h 6528341"/>
              <a:gd name="connsiteX112" fmla="*/ 1261640 w 4514126"/>
              <a:gd name="connsiteY112" fmla="*/ 6528122 h 6528341"/>
              <a:gd name="connsiteX113" fmla="*/ 1284789 w 4514126"/>
              <a:gd name="connsiteY113" fmla="*/ 6493398 h 6528341"/>
              <a:gd name="connsiteX114" fmla="*/ 1307939 w 4514126"/>
              <a:gd name="connsiteY114" fmla="*/ 6470249 h 6528341"/>
              <a:gd name="connsiteX115" fmla="*/ 1354238 w 4514126"/>
              <a:gd name="connsiteY115" fmla="*/ 6400800 h 6528341"/>
              <a:gd name="connsiteX116" fmla="*/ 1377387 w 4514126"/>
              <a:gd name="connsiteY116" fmla="*/ 6366076 h 6528341"/>
              <a:gd name="connsiteX117" fmla="*/ 1400536 w 4514126"/>
              <a:gd name="connsiteY117" fmla="*/ 6296628 h 6528341"/>
              <a:gd name="connsiteX118" fmla="*/ 1412111 w 4514126"/>
              <a:gd name="connsiteY118" fmla="*/ 6261904 h 6528341"/>
              <a:gd name="connsiteX119" fmla="*/ 1435260 w 4514126"/>
              <a:gd name="connsiteY119" fmla="*/ 6123008 h 6528341"/>
              <a:gd name="connsiteX120" fmla="*/ 1446835 w 4514126"/>
              <a:gd name="connsiteY120" fmla="*/ 6076709 h 6528341"/>
              <a:gd name="connsiteX121" fmla="*/ 1458410 w 4514126"/>
              <a:gd name="connsiteY121" fmla="*/ 6018836 h 6528341"/>
              <a:gd name="connsiteX122" fmla="*/ 1481559 w 4514126"/>
              <a:gd name="connsiteY122" fmla="*/ 5949388 h 6528341"/>
              <a:gd name="connsiteX123" fmla="*/ 1516283 w 4514126"/>
              <a:gd name="connsiteY123" fmla="*/ 5845216 h 6528341"/>
              <a:gd name="connsiteX124" fmla="*/ 1551007 w 4514126"/>
              <a:gd name="connsiteY124" fmla="*/ 5741044 h 6528341"/>
              <a:gd name="connsiteX125" fmla="*/ 1562582 w 4514126"/>
              <a:gd name="connsiteY125" fmla="*/ 5706319 h 6528341"/>
              <a:gd name="connsiteX126" fmla="*/ 1608881 w 4514126"/>
              <a:gd name="connsiteY126" fmla="*/ 5648446 h 6528341"/>
              <a:gd name="connsiteX127" fmla="*/ 1643605 w 4514126"/>
              <a:gd name="connsiteY127" fmla="*/ 5625297 h 6528341"/>
              <a:gd name="connsiteX128" fmla="*/ 1689903 w 4514126"/>
              <a:gd name="connsiteY128" fmla="*/ 5590573 h 6528341"/>
              <a:gd name="connsiteX129" fmla="*/ 1724627 w 4514126"/>
              <a:gd name="connsiteY129" fmla="*/ 5567423 h 6528341"/>
              <a:gd name="connsiteX130" fmla="*/ 1747777 w 4514126"/>
              <a:gd name="connsiteY130" fmla="*/ 5544274 h 6528341"/>
              <a:gd name="connsiteX131" fmla="*/ 1782501 w 4514126"/>
              <a:gd name="connsiteY131" fmla="*/ 5521125 h 6528341"/>
              <a:gd name="connsiteX132" fmla="*/ 1828800 w 4514126"/>
              <a:gd name="connsiteY132" fmla="*/ 5474826 h 6528341"/>
              <a:gd name="connsiteX133" fmla="*/ 1851949 w 4514126"/>
              <a:gd name="connsiteY133" fmla="*/ 5451676 h 6528341"/>
              <a:gd name="connsiteX134" fmla="*/ 1875098 w 4514126"/>
              <a:gd name="connsiteY134" fmla="*/ 5416952 h 6528341"/>
              <a:gd name="connsiteX135" fmla="*/ 1898248 w 4514126"/>
              <a:gd name="connsiteY135" fmla="*/ 5393803 h 6528341"/>
              <a:gd name="connsiteX136" fmla="*/ 1921397 w 4514126"/>
              <a:gd name="connsiteY136" fmla="*/ 5359079 h 6528341"/>
              <a:gd name="connsiteX137" fmla="*/ 2037144 w 4514126"/>
              <a:gd name="connsiteY137" fmla="*/ 5324355 h 6528341"/>
              <a:gd name="connsiteX138" fmla="*/ 2071868 w 4514126"/>
              <a:gd name="connsiteY138" fmla="*/ 5312780 h 6528341"/>
              <a:gd name="connsiteX139" fmla="*/ 2106592 w 4514126"/>
              <a:gd name="connsiteY139" fmla="*/ 5289631 h 6528341"/>
              <a:gd name="connsiteX140" fmla="*/ 2129741 w 4514126"/>
              <a:gd name="connsiteY140" fmla="*/ 5266481 h 6528341"/>
              <a:gd name="connsiteX141" fmla="*/ 2164465 w 4514126"/>
              <a:gd name="connsiteY141" fmla="*/ 5254907 h 6528341"/>
              <a:gd name="connsiteX142" fmla="*/ 2233913 w 4514126"/>
              <a:gd name="connsiteY142" fmla="*/ 5208608 h 6528341"/>
              <a:gd name="connsiteX143" fmla="*/ 2280212 w 4514126"/>
              <a:gd name="connsiteY143" fmla="*/ 5162309 h 6528341"/>
              <a:gd name="connsiteX144" fmla="*/ 2303362 w 4514126"/>
              <a:gd name="connsiteY144" fmla="*/ 5139160 h 6528341"/>
              <a:gd name="connsiteX145" fmla="*/ 2338086 w 4514126"/>
              <a:gd name="connsiteY145" fmla="*/ 5116011 h 6528341"/>
              <a:gd name="connsiteX146" fmla="*/ 2395959 w 4514126"/>
              <a:gd name="connsiteY146" fmla="*/ 5058137 h 6528341"/>
              <a:gd name="connsiteX147" fmla="*/ 2419108 w 4514126"/>
              <a:gd name="connsiteY147" fmla="*/ 5023413 h 6528341"/>
              <a:gd name="connsiteX148" fmla="*/ 2500131 w 4514126"/>
              <a:gd name="connsiteY148" fmla="*/ 4953965 h 6528341"/>
              <a:gd name="connsiteX149" fmla="*/ 2546430 w 4514126"/>
              <a:gd name="connsiteY149" fmla="*/ 4884517 h 6528341"/>
              <a:gd name="connsiteX150" fmla="*/ 2569579 w 4514126"/>
              <a:gd name="connsiteY150" fmla="*/ 4849793 h 6528341"/>
              <a:gd name="connsiteX151" fmla="*/ 2581154 w 4514126"/>
              <a:gd name="connsiteY151" fmla="*/ 4815069 h 6528341"/>
              <a:gd name="connsiteX152" fmla="*/ 2627453 w 4514126"/>
              <a:gd name="connsiteY152" fmla="*/ 4757195 h 6528341"/>
              <a:gd name="connsiteX153" fmla="*/ 2639027 w 4514126"/>
              <a:gd name="connsiteY153" fmla="*/ 4722471 h 6528341"/>
              <a:gd name="connsiteX154" fmla="*/ 2662177 w 4514126"/>
              <a:gd name="connsiteY154" fmla="*/ 4699322 h 6528341"/>
              <a:gd name="connsiteX155" fmla="*/ 2685326 w 4514126"/>
              <a:gd name="connsiteY155" fmla="*/ 4664598 h 6528341"/>
              <a:gd name="connsiteX156" fmla="*/ 2696901 w 4514126"/>
              <a:gd name="connsiteY156" fmla="*/ 4629874 h 6528341"/>
              <a:gd name="connsiteX157" fmla="*/ 2743200 w 4514126"/>
              <a:gd name="connsiteY157" fmla="*/ 4560426 h 6528341"/>
              <a:gd name="connsiteX158" fmla="*/ 2754774 w 4514126"/>
              <a:gd name="connsiteY158" fmla="*/ 4525702 h 6528341"/>
              <a:gd name="connsiteX159" fmla="*/ 2777924 w 4514126"/>
              <a:gd name="connsiteY159" fmla="*/ 4502552 h 6528341"/>
              <a:gd name="connsiteX160" fmla="*/ 2824222 w 4514126"/>
              <a:gd name="connsiteY160" fmla="*/ 4433104 h 6528341"/>
              <a:gd name="connsiteX161" fmla="*/ 2847372 w 4514126"/>
              <a:gd name="connsiteY161" fmla="*/ 4398380 h 6528341"/>
              <a:gd name="connsiteX162" fmla="*/ 2870521 w 4514126"/>
              <a:gd name="connsiteY162" fmla="*/ 4328932 h 6528341"/>
              <a:gd name="connsiteX163" fmla="*/ 2893670 w 4514126"/>
              <a:gd name="connsiteY163" fmla="*/ 4294208 h 6528341"/>
              <a:gd name="connsiteX164" fmla="*/ 2928395 w 4514126"/>
              <a:gd name="connsiteY164" fmla="*/ 4224760 h 6528341"/>
              <a:gd name="connsiteX165" fmla="*/ 2951544 w 4514126"/>
              <a:gd name="connsiteY165" fmla="*/ 4155312 h 6528341"/>
              <a:gd name="connsiteX166" fmla="*/ 2963119 w 4514126"/>
              <a:gd name="connsiteY166" fmla="*/ 4120588 h 6528341"/>
              <a:gd name="connsiteX167" fmla="*/ 2986268 w 4514126"/>
              <a:gd name="connsiteY167" fmla="*/ 4085864 h 6528341"/>
              <a:gd name="connsiteX168" fmla="*/ 3009417 w 4514126"/>
              <a:gd name="connsiteY168" fmla="*/ 4016416 h 6528341"/>
              <a:gd name="connsiteX169" fmla="*/ 3020992 w 4514126"/>
              <a:gd name="connsiteY169" fmla="*/ 3981692 h 6528341"/>
              <a:gd name="connsiteX170" fmla="*/ 3044141 w 4514126"/>
              <a:gd name="connsiteY170" fmla="*/ 3912244 h 6528341"/>
              <a:gd name="connsiteX171" fmla="*/ 3067291 w 4514126"/>
              <a:gd name="connsiteY171" fmla="*/ 3831221 h 6528341"/>
              <a:gd name="connsiteX172" fmla="*/ 3078865 w 4514126"/>
              <a:gd name="connsiteY172" fmla="*/ 3784922 h 6528341"/>
              <a:gd name="connsiteX173" fmla="*/ 3102015 w 4514126"/>
              <a:gd name="connsiteY173" fmla="*/ 3715474 h 6528341"/>
              <a:gd name="connsiteX174" fmla="*/ 3113589 w 4514126"/>
              <a:gd name="connsiteY174" fmla="*/ 3680750 h 6528341"/>
              <a:gd name="connsiteX175" fmla="*/ 3125164 w 4514126"/>
              <a:gd name="connsiteY175" fmla="*/ 3646026 h 6528341"/>
              <a:gd name="connsiteX176" fmla="*/ 3136739 w 4514126"/>
              <a:gd name="connsiteY176" fmla="*/ 3611302 h 6528341"/>
              <a:gd name="connsiteX177" fmla="*/ 3183038 w 4514126"/>
              <a:gd name="connsiteY177" fmla="*/ 3553428 h 6528341"/>
              <a:gd name="connsiteX178" fmla="*/ 3217762 w 4514126"/>
              <a:gd name="connsiteY178" fmla="*/ 3483980 h 6528341"/>
              <a:gd name="connsiteX179" fmla="*/ 3252486 w 4514126"/>
              <a:gd name="connsiteY179" fmla="*/ 3414532 h 6528341"/>
              <a:gd name="connsiteX180" fmla="*/ 3287210 w 4514126"/>
              <a:gd name="connsiteY180" fmla="*/ 3345084 h 6528341"/>
              <a:gd name="connsiteX181" fmla="*/ 3321934 w 4514126"/>
              <a:gd name="connsiteY181" fmla="*/ 3275636 h 6528341"/>
              <a:gd name="connsiteX182" fmla="*/ 3356658 w 4514126"/>
              <a:gd name="connsiteY182" fmla="*/ 3217762 h 6528341"/>
              <a:gd name="connsiteX183" fmla="*/ 3368232 w 4514126"/>
              <a:gd name="connsiteY183" fmla="*/ 3183038 h 6528341"/>
              <a:gd name="connsiteX184" fmla="*/ 3414531 w 4514126"/>
              <a:gd name="connsiteY184" fmla="*/ 3113590 h 6528341"/>
              <a:gd name="connsiteX185" fmla="*/ 3437681 w 4514126"/>
              <a:gd name="connsiteY185" fmla="*/ 3078866 h 6528341"/>
              <a:gd name="connsiteX186" fmla="*/ 3472405 w 4514126"/>
              <a:gd name="connsiteY186" fmla="*/ 3020993 h 6528341"/>
              <a:gd name="connsiteX187" fmla="*/ 3483979 w 4514126"/>
              <a:gd name="connsiteY187" fmla="*/ 2986269 h 6528341"/>
              <a:gd name="connsiteX188" fmla="*/ 3507129 w 4514126"/>
              <a:gd name="connsiteY188" fmla="*/ 2951545 h 6528341"/>
              <a:gd name="connsiteX189" fmla="*/ 3553427 w 4514126"/>
              <a:gd name="connsiteY189" fmla="*/ 2812649 h 6528341"/>
              <a:gd name="connsiteX190" fmla="*/ 3565002 w 4514126"/>
              <a:gd name="connsiteY190" fmla="*/ 2777925 h 6528341"/>
              <a:gd name="connsiteX191" fmla="*/ 3576577 w 4514126"/>
              <a:gd name="connsiteY191" fmla="*/ 2743200 h 6528341"/>
              <a:gd name="connsiteX192" fmla="*/ 3588151 w 4514126"/>
              <a:gd name="connsiteY192" fmla="*/ 2673752 h 6528341"/>
              <a:gd name="connsiteX193" fmla="*/ 3599726 w 4514126"/>
              <a:gd name="connsiteY193" fmla="*/ 2581155 h 6528341"/>
              <a:gd name="connsiteX194" fmla="*/ 3634450 w 4514126"/>
              <a:gd name="connsiteY194" fmla="*/ 2476983 h 6528341"/>
              <a:gd name="connsiteX195" fmla="*/ 3657600 w 4514126"/>
              <a:gd name="connsiteY195" fmla="*/ 2395960 h 6528341"/>
              <a:gd name="connsiteX196" fmla="*/ 3669174 w 4514126"/>
              <a:gd name="connsiteY196" fmla="*/ 2349661 h 6528341"/>
              <a:gd name="connsiteX197" fmla="*/ 3692324 w 4514126"/>
              <a:gd name="connsiteY197" fmla="*/ 2280213 h 6528341"/>
              <a:gd name="connsiteX198" fmla="*/ 3703898 w 4514126"/>
              <a:gd name="connsiteY198" fmla="*/ 2245489 h 6528341"/>
              <a:gd name="connsiteX199" fmla="*/ 3715473 w 4514126"/>
              <a:gd name="connsiteY199" fmla="*/ 2210765 h 6528341"/>
              <a:gd name="connsiteX200" fmla="*/ 3761772 w 4514126"/>
              <a:gd name="connsiteY200" fmla="*/ 2141317 h 6528341"/>
              <a:gd name="connsiteX201" fmla="*/ 3773346 w 4514126"/>
              <a:gd name="connsiteY201" fmla="*/ 2106593 h 6528341"/>
              <a:gd name="connsiteX202" fmla="*/ 3796496 w 4514126"/>
              <a:gd name="connsiteY202" fmla="*/ 2083444 h 6528341"/>
              <a:gd name="connsiteX203" fmla="*/ 3819645 w 4514126"/>
              <a:gd name="connsiteY203" fmla="*/ 2013995 h 6528341"/>
              <a:gd name="connsiteX204" fmla="*/ 3831220 w 4514126"/>
              <a:gd name="connsiteY204" fmla="*/ 1979271 h 6528341"/>
              <a:gd name="connsiteX205" fmla="*/ 3842795 w 4514126"/>
              <a:gd name="connsiteY205" fmla="*/ 1944547 h 6528341"/>
              <a:gd name="connsiteX206" fmla="*/ 3865944 w 4514126"/>
              <a:gd name="connsiteY206" fmla="*/ 1851950 h 6528341"/>
              <a:gd name="connsiteX207" fmla="*/ 3877519 w 4514126"/>
              <a:gd name="connsiteY207" fmla="*/ 1805651 h 6528341"/>
              <a:gd name="connsiteX208" fmla="*/ 3900668 w 4514126"/>
              <a:gd name="connsiteY208" fmla="*/ 1736203 h 6528341"/>
              <a:gd name="connsiteX209" fmla="*/ 3912243 w 4514126"/>
              <a:gd name="connsiteY209" fmla="*/ 1689904 h 6528341"/>
              <a:gd name="connsiteX210" fmla="*/ 3958541 w 4514126"/>
              <a:gd name="connsiteY210" fmla="*/ 1620456 h 6528341"/>
              <a:gd name="connsiteX211" fmla="*/ 3993265 w 4514126"/>
              <a:gd name="connsiteY211" fmla="*/ 1551008 h 6528341"/>
              <a:gd name="connsiteX212" fmla="*/ 4004840 w 4514126"/>
              <a:gd name="connsiteY212" fmla="*/ 1516284 h 6528341"/>
              <a:gd name="connsiteX213" fmla="*/ 4027989 w 4514126"/>
              <a:gd name="connsiteY213" fmla="*/ 1481560 h 6528341"/>
              <a:gd name="connsiteX214" fmla="*/ 4051139 w 4514126"/>
              <a:gd name="connsiteY214" fmla="*/ 1412112 h 6528341"/>
              <a:gd name="connsiteX215" fmla="*/ 4062713 w 4514126"/>
              <a:gd name="connsiteY215" fmla="*/ 1342664 h 6528341"/>
              <a:gd name="connsiteX216" fmla="*/ 4085863 w 4514126"/>
              <a:gd name="connsiteY216" fmla="*/ 1273216 h 6528341"/>
              <a:gd name="connsiteX217" fmla="*/ 4120587 w 4514126"/>
              <a:gd name="connsiteY217" fmla="*/ 1169044 h 6528341"/>
              <a:gd name="connsiteX218" fmla="*/ 4132162 w 4514126"/>
              <a:gd name="connsiteY218" fmla="*/ 1134319 h 6528341"/>
              <a:gd name="connsiteX219" fmla="*/ 4166886 w 4514126"/>
              <a:gd name="connsiteY219" fmla="*/ 1018573 h 6528341"/>
              <a:gd name="connsiteX220" fmla="*/ 4178460 w 4514126"/>
              <a:gd name="connsiteY220" fmla="*/ 983849 h 6528341"/>
              <a:gd name="connsiteX221" fmla="*/ 4201610 w 4514126"/>
              <a:gd name="connsiteY221" fmla="*/ 949125 h 6528341"/>
              <a:gd name="connsiteX222" fmla="*/ 4236334 w 4514126"/>
              <a:gd name="connsiteY222" fmla="*/ 844952 h 6528341"/>
              <a:gd name="connsiteX223" fmla="*/ 4247908 w 4514126"/>
              <a:gd name="connsiteY223" fmla="*/ 810228 h 6528341"/>
              <a:gd name="connsiteX224" fmla="*/ 4271058 w 4514126"/>
              <a:gd name="connsiteY224" fmla="*/ 775504 h 6528341"/>
              <a:gd name="connsiteX225" fmla="*/ 4294207 w 4514126"/>
              <a:gd name="connsiteY225" fmla="*/ 706056 h 6528341"/>
              <a:gd name="connsiteX226" fmla="*/ 4363655 w 4514126"/>
              <a:gd name="connsiteY226" fmla="*/ 625033 h 6528341"/>
              <a:gd name="connsiteX227" fmla="*/ 4375230 w 4514126"/>
              <a:gd name="connsiteY227" fmla="*/ 590309 h 6528341"/>
              <a:gd name="connsiteX228" fmla="*/ 4421529 w 4514126"/>
              <a:gd name="connsiteY228" fmla="*/ 532436 h 6528341"/>
              <a:gd name="connsiteX229" fmla="*/ 4444678 w 4514126"/>
              <a:gd name="connsiteY229" fmla="*/ 462988 h 6528341"/>
              <a:gd name="connsiteX230" fmla="*/ 4479402 w 4514126"/>
              <a:gd name="connsiteY230" fmla="*/ 347241 h 6528341"/>
              <a:gd name="connsiteX231" fmla="*/ 4502551 w 4514126"/>
              <a:gd name="connsiteY231" fmla="*/ 277793 h 6528341"/>
              <a:gd name="connsiteX232" fmla="*/ 4514126 w 4514126"/>
              <a:gd name="connsiteY232" fmla="*/ 243069 h 6528341"/>
              <a:gd name="connsiteX233" fmla="*/ 4502551 w 4514126"/>
              <a:gd name="connsiteY233" fmla="*/ 127322 h 6528341"/>
              <a:gd name="connsiteX234" fmla="*/ 4490977 w 4514126"/>
              <a:gd name="connsiteY234" fmla="*/ 92598 h 6528341"/>
              <a:gd name="connsiteX235" fmla="*/ 4421529 w 4514126"/>
              <a:gd name="connsiteY235" fmla="*/ 57874 h 6528341"/>
              <a:gd name="connsiteX236" fmla="*/ 4386805 w 4514126"/>
              <a:gd name="connsiteY236" fmla="*/ 34725 h 6528341"/>
              <a:gd name="connsiteX237" fmla="*/ 4294207 w 4514126"/>
              <a:gd name="connsiteY237" fmla="*/ 11575 h 6528341"/>
              <a:gd name="connsiteX238" fmla="*/ 4039564 w 4514126"/>
              <a:gd name="connsiteY238" fmla="*/ 23150 h 6528341"/>
              <a:gd name="connsiteX239" fmla="*/ 3912243 w 4514126"/>
              <a:gd name="connsiteY239" fmla="*/ 57874 h 6528341"/>
              <a:gd name="connsiteX240" fmla="*/ 3819645 w 4514126"/>
              <a:gd name="connsiteY240" fmla="*/ 81023 h 6528341"/>
              <a:gd name="connsiteX241" fmla="*/ 3784921 w 4514126"/>
              <a:gd name="connsiteY241" fmla="*/ 92598 h 6528341"/>
              <a:gd name="connsiteX242" fmla="*/ 3703898 w 4514126"/>
              <a:gd name="connsiteY242" fmla="*/ 115747 h 6528341"/>
              <a:gd name="connsiteX243" fmla="*/ 3657600 w 4514126"/>
              <a:gd name="connsiteY243" fmla="*/ 104173 h 6528341"/>
              <a:gd name="connsiteX244" fmla="*/ 3588151 w 4514126"/>
              <a:gd name="connsiteY244" fmla="*/ 81023 h 6528341"/>
              <a:gd name="connsiteX245" fmla="*/ 3287210 w 4514126"/>
              <a:gd name="connsiteY245" fmla="*/ 69449 h 6528341"/>
              <a:gd name="connsiteX246" fmla="*/ 2720050 w 4514126"/>
              <a:gd name="connsiteY246" fmla="*/ 46299 h 6528341"/>
              <a:gd name="connsiteX247" fmla="*/ 2650602 w 4514126"/>
              <a:gd name="connsiteY247" fmla="*/ 23150 h 6528341"/>
              <a:gd name="connsiteX248" fmla="*/ 2639027 w 4514126"/>
              <a:gd name="connsiteY248" fmla="*/ 0 h 6528341"/>
              <a:gd name="connsiteX0" fmla="*/ 2639027 w 4514126"/>
              <a:gd name="connsiteY0" fmla="*/ 0 h 6528341"/>
              <a:gd name="connsiteX1" fmla="*/ 2581154 w 4514126"/>
              <a:gd name="connsiteY1" fmla="*/ 46299 h 6528341"/>
              <a:gd name="connsiteX2" fmla="*/ 2523281 w 4514126"/>
              <a:gd name="connsiteY2" fmla="*/ 104173 h 6528341"/>
              <a:gd name="connsiteX3" fmla="*/ 2500131 w 4514126"/>
              <a:gd name="connsiteY3" fmla="*/ 127322 h 6528341"/>
              <a:gd name="connsiteX4" fmla="*/ 2442258 w 4514126"/>
              <a:gd name="connsiteY4" fmla="*/ 173621 h 6528341"/>
              <a:gd name="connsiteX5" fmla="*/ 2419108 w 4514126"/>
              <a:gd name="connsiteY5" fmla="*/ 243069 h 6528341"/>
              <a:gd name="connsiteX6" fmla="*/ 2349660 w 4514126"/>
              <a:gd name="connsiteY6" fmla="*/ 335666 h 6528341"/>
              <a:gd name="connsiteX7" fmla="*/ 2338086 w 4514126"/>
              <a:gd name="connsiteY7" fmla="*/ 370390 h 6528341"/>
              <a:gd name="connsiteX8" fmla="*/ 2314936 w 4514126"/>
              <a:gd name="connsiteY8" fmla="*/ 393540 h 6528341"/>
              <a:gd name="connsiteX9" fmla="*/ 2291787 w 4514126"/>
              <a:gd name="connsiteY9" fmla="*/ 428264 h 6528341"/>
              <a:gd name="connsiteX10" fmla="*/ 2233913 w 4514126"/>
              <a:gd name="connsiteY10" fmla="*/ 486137 h 6528341"/>
              <a:gd name="connsiteX11" fmla="*/ 2210764 w 4514126"/>
              <a:gd name="connsiteY11" fmla="*/ 509287 h 6528341"/>
              <a:gd name="connsiteX12" fmla="*/ 2141316 w 4514126"/>
              <a:gd name="connsiteY12" fmla="*/ 578735 h 6528341"/>
              <a:gd name="connsiteX13" fmla="*/ 2060293 w 4514126"/>
              <a:gd name="connsiteY13" fmla="*/ 648183 h 6528341"/>
              <a:gd name="connsiteX14" fmla="*/ 1979270 w 4514126"/>
              <a:gd name="connsiteY14" fmla="*/ 694481 h 6528341"/>
              <a:gd name="connsiteX15" fmla="*/ 1909822 w 4514126"/>
              <a:gd name="connsiteY15" fmla="*/ 740780 h 6528341"/>
              <a:gd name="connsiteX16" fmla="*/ 1863524 w 4514126"/>
              <a:gd name="connsiteY16" fmla="*/ 763930 h 6528341"/>
              <a:gd name="connsiteX17" fmla="*/ 1794076 w 4514126"/>
              <a:gd name="connsiteY17" fmla="*/ 810228 h 6528341"/>
              <a:gd name="connsiteX18" fmla="*/ 1713053 w 4514126"/>
              <a:gd name="connsiteY18" fmla="*/ 844952 h 6528341"/>
              <a:gd name="connsiteX19" fmla="*/ 1678329 w 4514126"/>
              <a:gd name="connsiteY19" fmla="*/ 868102 h 6528341"/>
              <a:gd name="connsiteX20" fmla="*/ 1643605 w 4514126"/>
              <a:gd name="connsiteY20" fmla="*/ 879676 h 6528341"/>
              <a:gd name="connsiteX21" fmla="*/ 1597306 w 4514126"/>
              <a:gd name="connsiteY21" fmla="*/ 902826 h 6528341"/>
              <a:gd name="connsiteX22" fmla="*/ 1562582 w 4514126"/>
              <a:gd name="connsiteY22" fmla="*/ 925975 h 6528341"/>
              <a:gd name="connsiteX23" fmla="*/ 1527858 w 4514126"/>
              <a:gd name="connsiteY23" fmla="*/ 937550 h 6528341"/>
              <a:gd name="connsiteX24" fmla="*/ 1493134 w 4514126"/>
              <a:gd name="connsiteY24" fmla="*/ 960699 h 6528341"/>
              <a:gd name="connsiteX25" fmla="*/ 1423686 w 4514126"/>
              <a:gd name="connsiteY25" fmla="*/ 983849 h 6528341"/>
              <a:gd name="connsiteX26" fmla="*/ 1388962 w 4514126"/>
              <a:gd name="connsiteY26" fmla="*/ 995423 h 6528341"/>
              <a:gd name="connsiteX27" fmla="*/ 1319513 w 4514126"/>
              <a:gd name="connsiteY27" fmla="*/ 1030147 h 6528341"/>
              <a:gd name="connsiteX28" fmla="*/ 1250065 w 4514126"/>
              <a:gd name="connsiteY28" fmla="*/ 1064871 h 6528341"/>
              <a:gd name="connsiteX29" fmla="*/ 1192192 w 4514126"/>
              <a:gd name="connsiteY29" fmla="*/ 1122745 h 6528341"/>
              <a:gd name="connsiteX30" fmla="*/ 1157468 w 4514126"/>
              <a:gd name="connsiteY30" fmla="*/ 1157469 h 6528341"/>
              <a:gd name="connsiteX31" fmla="*/ 1122744 w 4514126"/>
              <a:gd name="connsiteY31" fmla="*/ 1180618 h 6528341"/>
              <a:gd name="connsiteX32" fmla="*/ 1076445 w 4514126"/>
              <a:gd name="connsiteY32" fmla="*/ 1226917 h 6528341"/>
              <a:gd name="connsiteX33" fmla="*/ 1006997 w 4514126"/>
              <a:gd name="connsiteY33" fmla="*/ 1273216 h 6528341"/>
              <a:gd name="connsiteX34" fmla="*/ 972273 w 4514126"/>
              <a:gd name="connsiteY34" fmla="*/ 1307940 h 6528341"/>
              <a:gd name="connsiteX35" fmla="*/ 902825 w 4514126"/>
              <a:gd name="connsiteY35" fmla="*/ 1342664 h 6528341"/>
              <a:gd name="connsiteX36" fmla="*/ 868101 w 4514126"/>
              <a:gd name="connsiteY36" fmla="*/ 1365813 h 6528341"/>
              <a:gd name="connsiteX37" fmla="*/ 844951 w 4514126"/>
              <a:gd name="connsiteY37" fmla="*/ 1388962 h 6528341"/>
              <a:gd name="connsiteX38" fmla="*/ 740779 w 4514126"/>
              <a:gd name="connsiteY38" fmla="*/ 1481560 h 6528341"/>
              <a:gd name="connsiteX39" fmla="*/ 682906 w 4514126"/>
              <a:gd name="connsiteY39" fmla="*/ 1527859 h 6528341"/>
              <a:gd name="connsiteX40" fmla="*/ 636607 w 4514126"/>
              <a:gd name="connsiteY40" fmla="*/ 1585732 h 6528341"/>
              <a:gd name="connsiteX41" fmla="*/ 555584 w 4514126"/>
              <a:gd name="connsiteY41" fmla="*/ 1678330 h 6528341"/>
              <a:gd name="connsiteX42" fmla="*/ 520860 w 4514126"/>
              <a:gd name="connsiteY42" fmla="*/ 1713054 h 6528341"/>
              <a:gd name="connsiteX43" fmla="*/ 486136 w 4514126"/>
              <a:gd name="connsiteY43" fmla="*/ 1747778 h 6528341"/>
              <a:gd name="connsiteX44" fmla="*/ 405113 w 4514126"/>
              <a:gd name="connsiteY44" fmla="*/ 1840375 h 6528341"/>
              <a:gd name="connsiteX45" fmla="*/ 381964 w 4514126"/>
              <a:gd name="connsiteY45" fmla="*/ 1863525 h 6528341"/>
              <a:gd name="connsiteX46" fmla="*/ 358815 w 4514126"/>
              <a:gd name="connsiteY46" fmla="*/ 1932973 h 6528341"/>
              <a:gd name="connsiteX47" fmla="*/ 324091 w 4514126"/>
              <a:gd name="connsiteY47" fmla="*/ 2164466 h 6528341"/>
              <a:gd name="connsiteX48" fmla="*/ 300941 w 4514126"/>
              <a:gd name="connsiteY48" fmla="*/ 2199190 h 6528341"/>
              <a:gd name="connsiteX49" fmla="*/ 289367 w 4514126"/>
              <a:gd name="connsiteY49" fmla="*/ 2233914 h 6528341"/>
              <a:gd name="connsiteX50" fmla="*/ 266217 w 4514126"/>
              <a:gd name="connsiteY50" fmla="*/ 2257064 h 6528341"/>
              <a:gd name="connsiteX51" fmla="*/ 219919 w 4514126"/>
              <a:gd name="connsiteY51" fmla="*/ 2326512 h 6528341"/>
              <a:gd name="connsiteX52" fmla="*/ 219919 w 4514126"/>
              <a:gd name="connsiteY52" fmla="*/ 2326512 h 6528341"/>
              <a:gd name="connsiteX53" fmla="*/ 196769 w 4514126"/>
              <a:gd name="connsiteY53" fmla="*/ 2372811 h 6528341"/>
              <a:gd name="connsiteX54" fmla="*/ 173620 w 4514126"/>
              <a:gd name="connsiteY54" fmla="*/ 2407535 h 6528341"/>
              <a:gd name="connsiteX55" fmla="*/ 162045 w 4514126"/>
              <a:gd name="connsiteY55" fmla="*/ 2442259 h 6528341"/>
              <a:gd name="connsiteX56" fmla="*/ 127321 w 4514126"/>
              <a:gd name="connsiteY56" fmla="*/ 2476983 h 6528341"/>
              <a:gd name="connsiteX57" fmla="*/ 81022 w 4514126"/>
              <a:gd name="connsiteY57" fmla="*/ 2534856 h 6528341"/>
              <a:gd name="connsiteX58" fmla="*/ 46298 w 4514126"/>
              <a:gd name="connsiteY58" fmla="*/ 2812649 h 6528341"/>
              <a:gd name="connsiteX59" fmla="*/ 11574 w 4514126"/>
              <a:gd name="connsiteY59" fmla="*/ 2963119 h 6528341"/>
              <a:gd name="connsiteX60" fmla="*/ 0 w 4514126"/>
              <a:gd name="connsiteY60" fmla="*/ 3020993 h 6528341"/>
              <a:gd name="connsiteX61" fmla="*/ 11574 w 4514126"/>
              <a:gd name="connsiteY61" fmla="*/ 3136740 h 6528341"/>
              <a:gd name="connsiteX62" fmla="*/ 34724 w 4514126"/>
              <a:gd name="connsiteY62" fmla="*/ 3287211 h 6528341"/>
              <a:gd name="connsiteX63" fmla="*/ 104172 w 4514126"/>
              <a:gd name="connsiteY63" fmla="*/ 3379808 h 6528341"/>
              <a:gd name="connsiteX64" fmla="*/ 150470 w 4514126"/>
              <a:gd name="connsiteY64" fmla="*/ 3449256 h 6528341"/>
              <a:gd name="connsiteX65" fmla="*/ 219919 w 4514126"/>
              <a:gd name="connsiteY65" fmla="*/ 3541854 h 6528341"/>
              <a:gd name="connsiteX66" fmla="*/ 243068 w 4514126"/>
              <a:gd name="connsiteY66" fmla="*/ 3576578 h 6528341"/>
              <a:gd name="connsiteX67" fmla="*/ 254643 w 4514126"/>
              <a:gd name="connsiteY67" fmla="*/ 3611302 h 6528341"/>
              <a:gd name="connsiteX68" fmla="*/ 266217 w 4514126"/>
              <a:gd name="connsiteY68" fmla="*/ 3657600 h 6528341"/>
              <a:gd name="connsiteX69" fmla="*/ 289367 w 4514126"/>
              <a:gd name="connsiteY69" fmla="*/ 3680750 h 6528341"/>
              <a:gd name="connsiteX70" fmla="*/ 324091 w 4514126"/>
              <a:gd name="connsiteY70" fmla="*/ 3750198 h 6528341"/>
              <a:gd name="connsiteX71" fmla="*/ 358815 w 4514126"/>
              <a:gd name="connsiteY71" fmla="*/ 3819646 h 6528341"/>
              <a:gd name="connsiteX72" fmla="*/ 393539 w 4514126"/>
              <a:gd name="connsiteY72" fmla="*/ 3877519 h 6528341"/>
              <a:gd name="connsiteX73" fmla="*/ 462987 w 4514126"/>
              <a:gd name="connsiteY73" fmla="*/ 3900669 h 6528341"/>
              <a:gd name="connsiteX74" fmla="*/ 497711 w 4514126"/>
              <a:gd name="connsiteY74" fmla="*/ 3935393 h 6528341"/>
              <a:gd name="connsiteX75" fmla="*/ 544010 w 4514126"/>
              <a:gd name="connsiteY75" fmla="*/ 3993266 h 6528341"/>
              <a:gd name="connsiteX76" fmla="*/ 567159 w 4514126"/>
              <a:gd name="connsiteY76" fmla="*/ 4039565 h 6528341"/>
              <a:gd name="connsiteX77" fmla="*/ 590308 w 4514126"/>
              <a:gd name="connsiteY77" fmla="*/ 4074289 h 6528341"/>
              <a:gd name="connsiteX78" fmla="*/ 625032 w 4514126"/>
              <a:gd name="connsiteY78" fmla="*/ 4178461 h 6528341"/>
              <a:gd name="connsiteX79" fmla="*/ 648182 w 4514126"/>
              <a:gd name="connsiteY79" fmla="*/ 4247909 h 6528341"/>
              <a:gd name="connsiteX80" fmla="*/ 659757 w 4514126"/>
              <a:gd name="connsiteY80" fmla="*/ 4282633 h 6528341"/>
              <a:gd name="connsiteX81" fmla="*/ 671331 w 4514126"/>
              <a:gd name="connsiteY81" fmla="*/ 4340507 h 6528341"/>
              <a:gd name="connsiteX82" fmla="*/ 682906 w 4514126"/>
              <a:gd name="connsiteY82" fmla="*/ 4433104 h 6528341"/>
              <a:gd name="connsiteX83" fmla="*/ 694481 w 4514126"/>
              <a:gd name="connsiteY83" fmla="*/ 4467828 h 6528341"/>
              <a:gd name="connsiteX84" fmla="*/ 706055 w 4514126"/>
              <a:gd name="connsiteY84" fmla="*/ 4514127 h 6528341"/>
              <a:gd name="connsiteX85" fmla="*/ 729205 w 4514126"/>
              <a:gd name="connsiteY85" fmla="*/ 4583575 h 6528341"/>
              <a:gd name="connsiteX86" fmla="*/ 740779 w 4514126"/>
              <a:gd name="connsiteY86" fmla="*/ 4618299 h 6528341"/>
              <a:gd name="connsiteX87" fmla="*/ 763929 w 4514126"/>
              <a:gd name="connsiteY87" fmla="*/ 4641449 h 6528341"/>
              <a:gd name="connsiteX88" fmla="*/ 787078 w 4514126"/>
              <a:gd name="connsiteY88" fmla="*/ 4710897 h 6528341"/>
              <a:gd name="connsiteX89" fmla="*/ 810227 w 4514126"/>
              <a:gd name="connsiteY89" fmla="*/ 4803494 h 6528341"/>
              <a:gd name="connsiteX90" fmla="*/ 821802 w 4514126"/>
              <a:gd name="connsiteY90" fmla="*/ 4838218 h 6528341"/>
              <a:gd name="connsiteX91" fmla="*/ 868101 w 4514126"/>
              <a:gd name="connsiteY91" fmla="*/ 4907666 h 6528341"/>
              <a:gd name="connsiteX92" fmla="*/ 902825 w 4514126"/>
              <a:gd name="connsiteY92" fmla="*/ 4977114 h 6528341"/>
              <a:gd name="connsiteX93" fmla="*/ 937549 w 4514126"/>
              <a:gd name="connsiteY93" fmla="*/ 5046562 h 6528341"/>
              <a:gd name="connsiteX94" fmla="*/ 983848 w 4514126"/>
              <a:gd name="connsiteY94" fmla="*/ 5254907 h 6528341"/>
              <a:gd name="connsiteX95" fmla="*/ 1006997 w 4514126"/>
              <a:gd name="connsiteY95" fmla="*/ 5324355 h 6528341"/>
              <a:gd name="connsiteX96" fmla="*/ 1018572 w 4514126"/>
              <a:gd name="connsiteY96" fmla="*/ 5359079 h 6528341"/>
              <a:gd name="connsiteX97" fmla="*/ 1030146 w 4514126"/>
              <a:gd name="connsiteY97" fmla="*/ 5393803 h 6528341"/>
              <a:gd name="connsiteX98" fmla="*/ 1053296 w 4514126"/>
              <a:gd name="connsiteY98" fmla="*/ 5416952 h 6528341"/>
              <a:gd name="connsiteX99" fmla="*/ 1076445 w 4514126"/>
              <a:gd name="connsiteY99" fmla="*/ 5486400 h 6528341"/>
              <a:gd name="connsiteX100" fmla="*/ 1064870 w 4514126"/>
              <a:gd name="connsiteY100" fmla="*/ 5752618 h 6528341"/>
              <a:gd name="connsiteX101" fmla="*/ 1030146 w 4514126"/>
              <a:gd name="connsiteY101" fmla="*/ 5903089 h 6528341"/>
              <a:gd name="connsiteX102" fmla="*/ 1018572 w 4514126"/>
              <a:gd name="connsiteY102" fmla="*/ 6065135 h 6528341"/>
              <a:gd name="connsiteX103" fmla="*/ 995422 w 4514126"/>
              <a:gd name="connsiteY103" fmla="*/ 6134583 h 6528341"/>
              <a:gd name="connsiteX104" fmla="*/ 972273 w 4514126"/>
              <a:gd name="connsiteY104" fmla="*/ 6204031 h 6528341"/>
              <a:gd name="connsiteX105" fmla="*/ 960698 w 4514126"/>
              <a:gd name="connsiteY105" fmla="*/ 6238755 h 6528341"/>
              <a:gd name="connsiteX106" fmla="*/ 937549 w 4514126"/>
              <a:gd name="connsiteY106" fmla="*/ 6273479 h 6528341"/>
              <a:gd name="connsiteX107" fmla="*/ 914400 w 4514126"/>
              <a:gd name="connsiteY107" fmla="*/ 6342927 h 6528341"/>
              <a:gd name="connsiteX108" fmla="*/ 891250 w 4514126"/>
              <a:gd name="connsiteY108" fmla="*/ 6435525 h 6528341"/>
              <a:gd name="connsiteX109" fmla="*/ 919494 w 4514126"/>
              <a:gd name="connsiteY109" fmla="*/ 6508408 h 6528341"/>
              <a:gd name="connsiteX110" fmla="*/ 1015220 w 4514126"/>
              <a:gd name="connsiteY110" fmla="*/ 6505569 h 6528341"/>
              <a:gd name="connsiteX111" fmla="*/ 1076555 w 4514126"/>
              <a:gd name="connsiteY111" fmla="*/ 6507618 h 6528341"/>
              <a:gd name="connsiteX112" fmla="*/ 1261640 w 4514126"/>
              <a:gd name="connsiteY112" fmla="*/ 6528122 h 6528341"/>
              <a:gd name="connsiteX113" fmla="*/ 1284789 w 4514126"/>
              <a:gd name="connsiteY113" fmla="*/ 6493398 h 6528341"/>
              <a:gd name="connsiteX114" fmla="*/ 1307939 w 4514126"/>
              <a:gd name="connsiteY114" fmla="*/ 6470249 h 6528341"/>
              <a:gd name="connsiteX115" fmla="*/ 1354238 w 4514126"/>
              <a:gd name="connsiteY115" fmla="*/ 6400800 h 6528341"/>
              <a:gd name="connsiteX116" fmla="*/ 1377387 w 4514126"/>
              <a:gd name="connsiteY116" fmla="*/ 6366076 h 6528341"/>
              <a:gd name="connsiteX117" fmla="*/ 1400536 w 4514126"/>
              <a:gd name="connsiteY117" fmla="*/ 6296628 h 6528341"/>
              <a:gd name="connsiteX118" fmla="*/ 1412111 w 4514126"/>
              <a:gd name="connsiteY118" fmla="*/ 6261904 h 6528341"/>
              <a:gd name="connsiteX119" fmla="*/ 1435260 w 4514126"/>
              <a:gd name="connsiteY119" fmla="*/ 6123008 h 6528341"/>
              <a:gd name="connsiteX120" fmla="*/ 1446835 w 4514126"/>
              <a:gd name="connsiteY120" fmla="*/ 6076709 h 6528341"/>
              <a:gd name="connsiteX121" fmla="*/ 1458410 w 4514126"/>
              <a:gd name="connsiteY121" fmla="*/ 6018836 h 6528341"/>
              <a:gd name="connsiteX122" fmla="*/ 1481559 w 4514126"/>
              <a:gd name="connsiteY122" fmla="*/ 5949388 h 6528341"/>
              <a:gd name="connsiteX123" fmla="*/ 1516283 w 4514126"/>
              <a:gd name="connsiteY123" fmla="*/ 5845216 h 6528341"/>
              <a:gd name="connsiteX124" fmla="*/ 1551007 w 4514126"/>
              <a:gd name="connsiteY124" fmla="*/ 5741044 h 6528341"/>
              <a:gd name="connsiteX125" fmla="*/ 1562582 w 4514126"/>
              <a:gd name="connsiteY125" fmla="*/ 5706319 h 6528341"/>
              <a:gd name="connsiteX126" fmla="*/ 1608881 w 4514126"/>
              <a:gd name="connsiteY126" fmla="*/ 5648446 h 6528341"/>
              <a:gd name="connsiteX127" fmla="*/ 1643605 w 4514126"/>
              <a:gd name="connsiteY127" fmla="*/ 5625297 h 6528341"/>
              <a:gd name="connsiteX128" fmla="*/ 1689903 w 4514126"/>
              <a:gd name="connsiteY128" fmla="*/ 5590573 h 6528341"/>
              <a:gd name="connsiteX129" fmla="*/ 1724627 w 4514126"/>
              <a:gd name="connsiteY129" fmla="*/ 5567423 h 6528341"/>
              <a:gd name="connsiteX130" fmla="*/ 1747777 w 4514126"/>
              <a:gd name="connsiteY130" fmla="*/ 5544274 h 6528341"/>
              <a:gd name="connsiteX131" fmla="*/ 1782501 w 4514126"/>
              <a:gd name="connsiteY131" fmla="*/ 5521125 h 6528341"/>
              <a:gd name="connsiteX132" fmla="*/ 1828800 w 4514126"/>
              <a:gd name="connsiteY132" fmla="*/ 5474826 h 6528341"/>
              <a:gd name="connsiteX133" fmla="*/ 1851949 w 4514126"/>
              <a:gd name="connsiteY133" fmla="*/ 5451676 h 6528341"/>
              <a:gd name="connsiteX134" fmla="*/ 1875098 w 4514126"/>
              <a:gd name="connsiteY134" fmla="*/ 5416952 h 6528341"/>
              <a:gd name="connsiteX135" fmla="*/ 1898248 w 4514126"/>
              <a:gd name="connsiteY135" fmla="*/ 5393803 h 6528341"/>
              <a:gd name="connsiteX136" fmla="*/ 1921397 w 4514126"/>
              <a:gd name="connsiteY136" fmla="*/ 5359079 h 6528341"/>
              <a:gd name="connsiteX137" fmla="*/ 2037144 w 4514126"/>
              <a:gd name="connsiteY137" fmla="*/ 5324355 h 6528341"/>
              <a:gd name="connsiteX138" fmla="*/ 2071868 w 4514126"/>
              <a:gd name="connsiteY138" fmla="*/ 5312780 h 6528341"/>
              <a:gd name="connsiteX139" fmla="*/ 2106592 w 4514126"/>
              <a:gd name="connsiteY139" fmla="*/ 5289631 h 6528341"/>
              <a:gd name="connsiteX140" fmla="*/ 2129741 w 4514126"/>
              <a:gd name="connsiteY140" fmla="*/ 5266481 h 6528341"/>
              <a:gd name="connsiteX141" fmla="*/ 2164465 w 4514126"/>
              <a:gd name="connsiteY141" fmla="*/ 5254907 h 6528341"/>
              <a:gd name="connsiteX142" fmla="*/ 2233913 w 4514126"/>
              <a:gd name="connsiteY142" fmla="*/ 5208608 h 6528341"/>
              <a:gd name="connsiteX143" fmla="*/ 2280212 w 4514126"/>
              <a:gd name="connsiteY143" fmla="*/ 5162309 h 6528341"/>
              <a:gd name="connsiteX144" fmla="*/ 2303362 w 4514126"/>
              <a:gd name="connsiteY144" fmla="*/ 5139160 h 6528341"/>
              <a:gd name="connsiteX145" fmla="*/ 2338086 w 4514126"/>
              <a:gd name="connsiteY145" fmla="*/ 5116011 h 6528341"/>
              <a:gd name="connsiteX146" fmla="*/ 2395959 w 4514126"/>
              <a:gd name="connsiteY146" fmla="*/ 5058137 h 6528341"/>
              <a:gd name="connsiteX147" fmla="*/ 2419108 w 4514126"/>
              <a:gd name="connsiteY147" fmla="*/ 5023413 h 6528341"/>
              <a:gd name="connsiteX148" fmla="*/ 2500131 w 4514126"/>
              <a:gd name="connsiteY148" fmla="*/ 4953965 h 6528341"/>
              <a:gd name="connsiteX149" fmla="*/ 2546430 w 4514126"/>
              <a:gd name="connsiteY149" fmla="*/ 4884517 h 6528341"/>
              <a:gd name="connsiteX150" fmla="*/ 2569579 w 4514126"/>
              <a:gd name="connsiteY150" fmla="*/ 4849793 h 6528341"/>
              <a:gd name="connsiteX151" fmla="*/ 2581154 w 4514126"/>
              <a:gd name="connsiteY151" fmla="*/ 4815069 h 6528341"/>
              <a:gd name="connsiteX152" fmla="*/ 2627453 w 4514126"/>
              <a:gd name="connsiteY152" fmla="*/ 4757195 h 6528341"/>
              <a:gd name="connsiteX153" fmla="*/ 2639027 w 4514126"/>
              <a:gd name="connsiteY153" fmla="*/ 4722471 h 6528341"/>
              <a:gd name="connsiteX154" fmla="*/ 2662177 w 4514126"/>
              <a:gd name="connsiteY154" fmla="*/ 4699322 h 6528341"/>
              <a:gd name="connsiteX155" fmla="*/ 2685326 w 4514126"/>
              <a:gd name="connsiteY155" fmla="*/ 4664598 h 6528341"/>
              <a:gd name="connsiteX156" fmla="*/ 2696901 w 4514126"/>
              <a:gd name="connsiteY156" fmla="*/ 4629874 h 6528341"/>
              <a:gd name="connsiteX157" fmla="*/ 2743200 w 4514126"/>
              <a:gd name="connsiteY157" fmla="*/ 4560426 h 6528341"/>
              <a:gd name="connsiteX158" fmla="*/ 2754774 w 4514126"/>
              <a:gd name="connsiteY158" fmla="*/ 4525702 h 6528341"/>
              <a:gd name="connsiteX159" fmla="*/ 2777924 w 4514126"/>
              <a:gd name="connsiteY159" fmla="*/ 4502552 h 6528341"/>
              <a:gd name="connsiteX160" fmla="*/ 2824222 w 4514126"/>
              <a:gd name="connsiteY160" fmla="*/ 4433104 h 6528341"/>
              <a:gd name="connsiteX161" fmla="*/ 2847372 w 4514126"/>
              <a:gd name="connsiteY161" fmla="*/ 4398380 h 6528341"/>
              <a:gd name="connsiteX162" fmla="*/ 2870521 w 4514126"/>
              <a:gd name="connsiteY162" fmla="*/ 4328932 h 6528341"/>
              <a:gd name="connsiteX163" fmla="*/ 2893670 w 4514126"/>
              <a:gd name="connsiteY163" fmla="*/ 4294208 h 6528341"/>
              <a:gd name="connsiteX164" fmla="*/ 2928395 w 4514126"/>
              <a:gd name="connsiteY164" fmla="*/ 4224760 h 6528341"/>
              <a:gd name="connsiteX165" fmla="*/ 2951544 w 4514126"/>
              <a:gd name="connsiteY165" fmla="*/ 4155312 h 6528341"/>
              <a:gd name="connsiteX166" fmla="*/ 2963119 w 4514126"/>
              <a:gd name="connsiteY166" fmla="*/ 4120588 h 6528341"/>
              <a:gd name="connsiteX167" fmla="*/ 2986268 w 4514126"/>
              <a:gd name="connsiteY167" fmla="*/ 4085864 h 6528341"/>
              <a:gd name="connsiteX168" fmla="*/ 3009417 w 4514126"/>
              <a:gd name="connsiteY168" fmla="*/ 4016416 h 6528341"/>
              <a:gd name="connsiteX169" fmla="*/ 3020992 w 4514126"/>
              <a:gd name="connsiteY169" fmla="*/ 3981692 h 6528341"/>
              <a:gd name="connsiteX170" fmla="*/ 3044141 w 4514126"/>
              <a:gd name="connsiteY170" fmla="*/ 3912244 h 6528341"/>
              <a:gd name="connsiteX171" fmla="*/ 3067291 w 4514126"/>
              <a:gd name="connsiteY171" fmla="*/ 3831221 h 6528341"/>
              <a:gd name="connsiteX172" fmla="*/ 3078865 w 4514126"/>
              <a:gd name="connsiteY172" fmla="*/ 3784922 h 6528341"/>
              <a:gd name="connsiteX173" fmla="*/ 3102015 w 4514126"/>
              <a:gd name="connsiteY173" fmla="*/ 3715474 h 6528341"/>
              <a:gd name="connsiteX174" fmla="*/ 3113589 w 4514126"/>
              <a:gd name="connsiteY174" fmla="*/ 3680750 h 6528341"/>
              <a:gd name="connsiteX175" fmla="*/ 3125164 w 4514126"/>
              <a:gd name="connsiteY175" fmla="*/ 3646026 h 6528341"/>
              <a:gd name="connsiteX176" fmla="*/ 3136739 w 4514126"/>
              <a:gd name="connsiteY176" fmla="*/ 3611302 h 6528341"/>
              <a:gd name="connsiteX177" fmla="*/ 3183038 w 4514126"/>
              <a:gd name="connsiteY177" fmla="*/ 3553428 h 6528341"/>
              <a:gd name="connsiteX178" fmla="*/ 3217762 w 4514126"/>
              <a:gd name="connsiteY178" fmla="*/ 3483980 h 6528341"/>
              <a:gd name="connsiteX179" fmla="*/ 3252486 w 4514126"/>
              <a:gd name="connsiteY179" fmla="*/ 3414532 h 6528341"/>
              <a:gd name="connsiteX180" fmla="*/ 3287210 w 4514126"/>
              <a:gd name="connsiteY180" fmla="*/ 3345084 h 6528341"/>
              <a:gd name="connsiteX181" fmla="*/ 3321934 w 4514126"/>
              <a:gd name="connsiteY181" fmla="*/ 3275636 h 6528341"/>
              <a:gd name="connsiteX182" fmla="*/ 3356658 w 4514126"/>
              <a:gd name="connsiteY182" fmla="*/ 3217762 h 6528341"/>
              <a:gd name="connsiteX183" fmla="*/ 3368232 w 4514126"/>
              <a:gd name="connsiteY183" fmla="*/ 3183038 h 6528341"/>
              <a:gd name="connsiteX184" fmla="*/ 3414531 w 4514126"/>
              <a:gd name="connsiteY184" fmla="*/ 3113590 h 6528341"/>
              <a:gd name="connsiteX185" fmla="*/ 3437681 w 4514126"/>
              <a:gd name="connsiteY185" fmla="*/ 3078866 h 6528341"/>
              <a:gd name="connsiteX186" fmla="*/ 3472405 w 4514126"/>
              <a:gd name="connsiteY186" fmla="*/ 3020993 h 6528341"/>
              <a:gd name="connsiteX187" fmla="*/ 3483979 w 4514126"/>
              <a:gd name="connsiteY187" fmla="*/ 2986269 h 6528341"/>
              <a:gd name="connsiteX188" fmla="*/ 3507129 w 4514126"/>
              <a:gd name="connsiteY188" fmla="*/ 2951545 h 6528341"/>
              <a:gd name="connsiteX189" fmla="*/ 3553427 w 4514126"/>
              <a:gd name="connsiteY189" fmla="*/ 2812649 h 6528341"/>
              <a:gd name="connsiteX190" fmla="*/ 3565002 w 4514126"/>
              <a:gd name="connsiteY190" fmla="*/ 2777925 h 6528341"/>
              <a:gd name="connsiteX191" fmla="*/ 3576577 w 4514126"/>
              <a:gd name="connsiteY191" fmla="*/ 2743200 h 6528341"/>
              <a:gd name="connsiteX192" fmla="*/ 3588151 w 4514126"/>
              <a:gd name="connsiteY192" fmla="*/ 2673752 h 6528341"/>
              <a:gd name="connsiteX193" fmla="*/ 3599726 w 4514126"/>
              <a:gd name="connsiteY193" fmla="*/ 2581155 h 6528341"/>
              <a:gd name="connsiteX194" fmla="*/ 3634450 w 4514126"/>
              <a:gd name="connsiteY194" fmla="*/ 2476983 h 6528341"/>
              <a:gd name="connsiteX195" fmla="*/ 3657600 w 4514126"/>
              <a:gd name="connsiteY195" fmla="*/ 2395960 h 6528341"/>
              <a:gd name="connsiteX196" fmla="*/ 3669174 w 4514126"/>
              <a:gd name="connsiteY196" fmla="*/ 2349661 h 6528341"/>
              <a:gd name="connsiteX197" fmla="*/ 3692324 w 4514126"/>
              <a:gd name="connsiteY197" fmla="*/ 2280213 h 6528341"/>
              <a:gd name="connsiteX198" fmla="*/ 3703898 w 4514126"/>
              <a:gd name="connsiteY198" fmla="*/ 2245489 h 6528341"/>
              <a:gd name="connsiteX199" fmla="*/ 3715473 w 4514126"/>
              <a:gd name="connsiteY199" fmla="*/ 2210765 h 6528341"/>
              <a:gd name="connsiteX200" fmla="*/ 3761772 w 4514126"/>
              <a:gd name="connsiteY200" fmla="*/ 2141317 h 6528341"/>
              <a:gd name="connsiteX201" fmla="*/ 3773346 w 4514126"/>
              <a:gd name="connsiteY201" fmla="*/ 2106593 h 6528341"/>
              <a:gd name="connsiteX202" fmla="*/ 3796496 w 4514126"/>
              <a:gd name="connsiteY202" fmla="*/ 2083444 h 6528341"/>
              <a:gd name="connsiteX203" fmla="*/ 3819645 w 4514126"/>
              <a:gd name="connsiteY203" fmla="*/ 2013995 h 6528341"/>
              <a:gd name="connsiteX204" fmla="*/ 3831220 w 4514126"/>
              <a:gd name="connsiteY204" fmla="*/ 1979271 h 6528341"/>
              <a:gd name="connsiteX205" fmla="*/ 3842795 w 4514126"/>
              <a:gd name="connsiteY205" fmla="*/ 1944547 h 6528341"/>
              <a:gd name="connsiteX206" fmla="*/ 3865944 w 4514126"/>
              <a:gd name="connsiteY206" fmla="*/ 1851950 h 6528341"/>
              <a:gd name="connsiteX207" fmla="*/ 3877519 w 4514126"/>
              <a:gd name="connsiteY207" fmla="*/ 1805651 h 6528341"/>
              <a:gd name="connsiteX208" fmla="*/ 3900668 w 4514126"/>
              <a:gd name="connsiteY208" fmla="*/ 1736203 h 6528341"/>
              <a:gd name="connsiteX209" fmla="*/ 3912243 w 4514126"/>
              <a:gd name="connsiteY209" fmla="*/ 1689904 h 6528341"/>
              <a:gd name="connsiteX210" fmla="*/ 3958541 w 4514126"/>
              <a:gd name="connsiteY210" fmla="*/ 1620456 h 6528341"/>
              <a:gd name="connsiteX211" fmla="*/ 3993265 w 4514126"/>
              <a:gd name="connsiteY211" fmla="*/ 1551008 h 6528341"/>
              <a:gd name="connsiteX212" fmla="*/ 4004840 w 4514126"/>
              <a:gd name="connsiteY212" fmla="*/ 1516284 h 6528341"/>
              <a:gd name="connsiteX213" fmla="*/ 4027989 w 4514126"/>
              <a:gd name="connsiteY213" fmla="*/ 1481560 h 6528341"/>
              <a:gd name="connsiteX214" fmla="*/ 4051139 w 4514126"/>
              <a:gd name="connsiteY214" fmla="*/ 1412112 h 6528341"/>
              <a:gd name="connsiteX215" fmla="*/ 4062713 w 4514126"/>
              <a:gd name="connsiteY215" fmla="*/ 1342664 h 6528341"/>
              <a:gd name="connsiteX216" fmla="*/ 4085863 w 4514126"/>
              <a:gd name="connsiteY216" fmla="*/ 1273216 h 6528341"/>
              <a:gd name="connsiteX217" fmla="*/ 4120587 w 4514126"/>
              <a:gd name="connsiteY217" fmla="*/ 1169044 h 6528341"/>
              <a:gd name="connsiteX218" fmla="*/ 4132162 w 4514126"/>
              <a:gd name="connsiteY218" fmla="*/ 1134319 h 6528341"/>
              <a:gd name="connsiteX219" fmla="*/ 4166886 w 4514126"/>
              <a:gd name="connsiteY219" fmla="*/ 1018573 h 6528341"/>
              <a:gd name="connsiteX220" fmla="*/ 4178460 w 4514126"/>
              <a:gd name="connsiteY220" fmla="*/ 983849 h 6528341"/>
              <a:gd name="connsiteX221" fmla="*/ 4201610 w 4514126"/>
              <a:gd name="connsiteY221" fmla="*/ 949125 h 6528341"/>
              <a:gd name="connsiteX222" fmla="*/ 4236334 w 4514126"/>
              <a:gd name="connsiteY222" fmla="*/ 844952 h 6528341"/>
              <a:gd name="connsiteX223" fmla="*/ 4247908 w 4514126"/>
              <a:gd name="connsiteY223" fmla="*/ 810228 h 6528341"/>
              <a:gd name="connsiteX224" fmla="*/ 4271058 w 4514126"/>
              <a:gd name="connsiteY224" fmla="*/ 775504 h 6528341"/>
              <a:gd name="connsiteX225" fmla="*/ 4294207 w 4514126"/>
              <a:gd name="connsiteY225" fmla="*/ 706056 h 6528341"/>
              <a:gd name="connsiteX226" fmla="*/ 4363655 w 4514126"/>
              <a:gd name="connsiteY226" fmla="*/ 625033 h 6528341"/>
              <a:gd name="connsiteX227" fmla="*/ 4375230 w 4514126"/>
              <a:gd name="connsiteY227" fmla="*/ 590309 h 6528341"/>
              <a:gd name="connsiteX228" fmla="*/ 4421529 w 4514126"/>
              <a:gd name="connsiteY228" fmla="*/ 532436 h 6528341"/>
              <a:gd name="connsiteX229" fmla="*/ 4444678 w 4514126"/>
              <a:gd name="connsiteY229" fmla="*/ 462988 h 6528341"/>
              <a:gd name="connsiteX230" fmla="*/ 4479402 w 4514126"/>
              <a:gd name="connsiteY230" fmla="*/ 347241 h 6528341"/>
              <a:gd name="connsiteX231" fmla="*/ 4502551 w 4514126"/>
              <a:gd name="connsiteY231" fmla="*/ 277793 h 6528341"/>
              <a:gd name="connsiteX232" fmla="*/ 4514126 w 4514126"/>
              <a:gd name="connsiteY232" fmla="*/ 243069 h 6528341"/>
              <a:gd name="connsiteX233" fmla="*/ 4502551 w 4514126"/>
              <a:gd name="connsiteY233" fmla="*/ 127322 h 6528341"/>
              <a:gd name="connsiteX234" fmla="*/ 4490977 w 4514126"/>
              <a:gd name="connsiteY234" fmla="*/ 92598 h 6528341"/>
              <a:gd name="connsiteX235" fmla="*/ 4421529 w 4514126"/>
              <a:gd name="connsiteY235" fmla="*/ 57874 h 6528341"/>
              <a:gd name="connsiteX236" fmla="*/ 4386805 w 4514126"/>
              <a:gd name="connsiteY236" fmla="*/ 34725 h 6528341"/>
              <a:gd name="connsiteX237" fmla="*/ 4294207 w 4514126"/>
              <a:gd name="connsiteY237" fmla="*/ 11575 h 6528341"/>
              <a:gd name="connsiteX238" fmla="*/ 4039564 w 4514126"/>
              <a:gd name="connsiteY238" fmla="*/ 23150 h 6528341"/>
              <a:gd name="connsiteX239" fmla="*/ 3912243 w 4514126"/>
              <a:gd name="connsiteY239" fmla="*/ 57874 h 6528341"/>
              <a:gd name="connsiteX240" fmla="*/ 3819645 w 4514126"/>
              <a:gd name="connsiteY240" fmla="*/ 81023 h 6528341"/>
              <a:gd name="connsiteX241" fmla="*/ 3784921 w 4514126"/>
              <a:gd name="connsiteY241" fmla="*/ 92598 h 6528341"/>
              <a:gd name="connsiteX242" fmla="*/ 3703898 w 4514126"/>
              <a:gd name="connsiteY242" fmla="*/ 115747 h 6528341"/>
              <a:gd name="connsiteX243" fmla="*/ 3657600 w 4514126"/>
              <a:gd name="connsiteY243" fmla="*/ 104173 h 6528341"/>
              <a:gd name="connsiteX244" fmla="*/ 3588151 w 4514126"/>
              <a:gd name="connsiteY244" fmla="*/ 81023 h 6528341"/>
              <a:gd name="connsiteX245" fmla="*/ 3287210 w 4514126"/>
              <a:gd name="connsiteY245" fmla="*/ 69449 h 6528341"/>
              <a:gd name="connsiteX246" fmla="*/ 2720050 w 4514126"/>
              <a:gd name="connsiteY246" fmla="*/ 46299 h 6528341"/>
              <a:gd name="connsiteX247" fmla="*/ 2650602 w 4514126"/>
              <a:gd name="connsiteY247" fmla="*/ 23150 h 6528341"/>
              <a:gd name="connsiteX248" fmla="*/ 2639027 w 4514126"/>
              <a:gd name="connsiteY248" fmla="*/ 0 h 6528341"/>
              <a:gd name="connsiteX0" fmla="*/ 2639027 w 4514126"/>
              <a:gd name="connsiteY0" fmla="*/ 0 h 6512973"/>
              <a:gd name="connsiteX1" fmla="*/ 2581154 w 4514126"/>
              <a:gd name="connsiteY1" fmla="*/ 46299 h 6512973"/>
              <a:gd name="connsiteX2" fmla="*/ 2523281 w 4514126"/>
              <a:gd name="connsiteY2" fmla="*/ 104173 h 6512973"/>
              <a:gd name="connsiteX3" fmla="*/ 2500131 w 4514126"/>
              <a:gd name="connsiteY3" fmla="*/ 127322 h 6512973"/>
              <a:gd name="connsiteX4" fmla="*/ 2442258 w 4514126"/>
              <a:gd name="connsiteY4" fmla="*/ 173621 h 6512973"/>
              <a:gd name="connsiteX5" fmla="*/ 2419108 w 4514126"/>
              <a:gd name="connsiteY5" fmla="*/ 243069 h 6512973"/>
              <a:gd name="connsiteX6" fmla="*/ 2349660 w 4514126"/>
              <a:gd name="connsiteY6" fmla="*/ 335666 h 6512973"/>
              <a:gd name="connsiteX7" fmla="*/ 2338086 w 4514126"/>
              <a:gd name="connsiteY7" fmla="*/ 370390 h 6512973"/>
              <a:gd name="connsiteX8" fmla="*/ 2314936 w 4514126"/>
              <a:gd name="connsiteY8" fmla="*/ 393540 h 6512973"/>
              <a:gd name="connsiteX9" fmla="*/ 2291787 w 4514126"/>
              <a:gd name="connsiteY9" fmla="*/ 428264 h 6512973"/>
              <a:gd name="connsiteX10" fmla="*/ 2233913 w 4514126"/>
              <a:gd name="connsiteY10" fmla="*/ 486137 h 6512973"/>
              <a:gd name="connsiteX11" fmla="*/ 2210764 w 4514126"/>
              <a:gd name="connsiteY11" fmla="*/ 509287 h 6512973"/>
              <a:gd name="connsiteX12" fmla="*/ 2141316 w 4514126"/>
              <a:gd name="connsiteY12" fmla="*/ 578735 h 6512973"/>
              <a:gd name="connsiteX13" fmla="*/ 2060293 w 4514126"/>
              <a:gd name="connsiteY13" fmla="*/ 648183 h 6512973"/>
              <a:gd name="connsiteX14" fmla="*/ 1979270 w 4514126"/>
              <a:gd name="connsiteY14" fmla="*/ 694481 h 6512973"/>
              <a:gd name="connsiteX15" fmla="*/ 1909822 w 4514126"/>
              <a:gd name="connsiteY15" fmla="*/ 740780 h 6512973"/>
              <a:gd name="connsiteX16" fmla="*/ 1863524 w 4514126"/>
              <a:gd name="connsiteY16" fmla="*/ 763930 h 6512973"/>
              <a:gd name="connsiteX17" fmla="*/ 1794076 w 4514126"/>
              <a:gd name="connsiteY17" fmla="*/ 810228 h 6512973"/>
              <a:gd name="connsiteX18" fmla="*/ 1713053 w 4514126"/>
              <a:gd name="connsiteY18" fmla="*/ 844952 h 6512973"/>
              <a:gd name="connsiteX19" fmla="*/ 1678329 w 4514126"/>
              <a:gd name="connsiteY19" fmla="*/ 868102 h 6512973"/>
              <a:gd name="connsiteX20" fmla="*/ 1643605 w 4514126"/>
              <a:gd name="connsiteY20" fmla="*/ 879676 h 6512973"/>
              <a:gd name="connsiteX21" fmla="*/ 1597306 w 4514126"/>
              <a:gd name="connsiteY21" fmla="*/ 902826 h 6512973"/>
              <a:gd name="connsiteX22" fmla="*/ 1562582 w 4514126"/>
              <a:gd name="connsiteY22" fmla="*/ 925975 h 6512973"/>
              <a:gd name="connsiteX23" fmla="*/ 1527858 w 4514126"/>
              <a:gd name="connsiteY23" fmla="*/ 937550 h 6512973"/>
              <a:gd name="connsiteX24" fmla="*/ 1493134 w 4514126"/>
              <a:gd name="connsiteY24" fmla="*/ 960699 h 6512973"/>
              <a:gd name="connsiteX25" fmla="*/ 1423686 w 4514126"/>
              <a:gd name="connsiteY25" fmla="*/ 983849 h 6512973"/>
              <a:gd name="connsiteX26" fmla="*/ 1388962 w 4514126"/>
              <a:gd name="connsiteY26" fmla="*/ 995423 h 6512973"/>
              <a:gd name="connsiteX27" fmla="*/ 1319513 w 4514126"/>
              <a:gd name="connsiteY27" fmla="*/ 1030147 h 6512973"/>
              <a:gd name="connsiteX28" fmla="*/ 1250065 w 4514126"/>
              <a:gd name="connsiteY28" fmla="*/ 1064871 h 6512973"/>
              <a:gd name="connsiteX29" fmla="*/ 1192192 w 4514126"/>
              <a:gd name="connsiteY29" fmla="*/ 1122745 h 6512973"/>
              <a:gd name="connsiteX30" fmla="*/ 1157468 w 4514126"/>
              <a:gd name="connsiteY30" fmla="*/ 1157469 h 6512973"/>
              <a:gd name="connsiteX31" fmla="*/ 1122744 w 4514126"/>
              <a:gd name="connsiteY31" fmla="*/ 1180618 h 6512973"/>
              <a:gd name="connsiteX32" fmla="*/ 1076445 w 4514126"/>
              <a:gd name="connsiteY32" fmla="*/ 1226917 h 6512973"/>
              <a:gd name="connsiteX33" fmla="*/ 1006997 w 4514126"/>
              <a:gd name="connsiteY33" fmla="*/ 1273216 h 6512973"/>
              <a:gd name="connsiteX34" fmla="*/ 972273 w 4514126"/>
              <a:gd name="connsiteY34" fmla="*/ 1307940 h 6512973"/>
              <a:gd name="connsiteX35" fmla="*/ 902825 w 4514126"/>
              <a:gd name="connsiteY35" fmla="*/ 1342664 h 6512973"/>
              <a:gd name="connsiteX36" fmla="*/ 868101 w 4514126"/>
              <a:gd name="connsiteY36" fmla="*/ 1365813 h 6512973"/>
              <a:gd name="connsiteX37" fmla="*/ 844951 w 4514126"/>
              <a:gd name="connsiteY37" fmla="*/ 1388962 h 6512973"/>
              <a:gd name="connsiteX38" fmla="*/ 740779 w 4514126"/>
              <a:gd name="connsiteY38" fmla="*/ 1481560 h 6512973"/>
              <a:gd name="connsiteX39" fmla="*/ 682906 w 4514126"/>
              <a:gd name="connsiteY39" fmla="*/ 1527859 h 6512973"/>
              <a:gd name="connsiteX40" fmla="*/ 636607 w 4514126"/>
              <a:gd name="connsiteY40" fmla="*/ 1585732 h 6512973"/>
              <a:gd name="connsiteX41" fmla="*/ 555584 w 4514126"/>
              <a:gd name="connsiteY41" fmla="*/ 1678330 h 6512973"/>
              <a:gd name="connsiteX42" fmla="*/ 520860 w 4514126"/>
              <a:gd name="connsiteY42" fmla="*/ 1713054 h 6512973"/>
              <a:gd name="connsiteX43" fmla="*/ 486136 w 4514126"/>
              <a:gd name="connsiteY43" fmla="*/ 1747778 h 6512973"/>
              <a:gd name="connsiteX44" fmla="*/ 405113 w 4514126"/>
              <a:gd name="connsiteY44" fmla="*/ 1840375 h 6512973"/>
              <a:gd name="connsiteX45" fmla="*/ 381964 w 4514126"/>
              <a:gd name="connsiteY45" fmla="*/ 1863525 h 6512973"/>
              <a:gd name="connsiteX46" fmla="*/ 358815 w 4514126"/>
              <a:gd name="connsiteY46" fmla="*/ 1932973 h 6512973"/>
              <a:gd name="connsiteX47" fmla="*/ 324091 w 4514126"/>
              <a:gd name="connsiteY47" fmla="*/ 2164466 h 6512973"/>
              <a:gd name="connsiteX48" fmla="*/ 300941 w 4514126"/>
              <a:gd name="connsiteY48" fmla="*/ 2199190 h 6512973"/>
              <a:gd name="connsiteX49" fmla="*/ 289367 w 4514126"/>
              <a:gd name="connsiteY49" fmla="*/ 2233914 h 6512973"/>
              <a:gd name="connsiteX50" fmla="*/ 266217 w 4514126"/>
              <a:gd name="connsiteY50" fmla="*/ 2257064 h 6512973"/>
              <a:gd name="connsiteX51" fmla="*/ 219919 w 4514126"/>
              <a:gd name="connsiteY51" fmla="*/ 2326512 h 6512973"/>
              <a:gd name="connsiteX52" fmla="*/ 219919 w 4514126"/>
              <a:gd name="connsiteY52" fmla="*/ 2326512 h 6512973"/>
              <a:gd name="connsiteX53" fmla="*/ 196769 w 4514126"/>
              <a:gd name="connsiteY53" fmla="*/ 2372811 h 6512973"/>
              <a:gd name="connsiteX54" fmla="*/ 173620 w 4514126"/>
              <a:gd name="connsiteY54" fmla="*/ 2407535 h 6512973"/>
              <a:gd name="connsiteX55" fmla="*/ 162045 w 4514126"/>
              <a:gd name="connsiteY55" fmla="*/ 2442259 h 6512973"/>
              <a:gd name="connsiteX56" fmla="*/ 127321 w 4514126"/>
              <a:gd name="connsiteY56" fmla="*/ 2476983 h 6512973"/>
              <a:gd name="connsiteX57" fmla="*/ 81022 w 4514126"/>
              <a:gd name="connsiteY57" fmla="*/ 2534856 h 6512973"/>
              <a:gd name="connsiteX58" fmla="*/ 46298 w 4514126"/>
              <a:gd name="connsiteY58" fmla="*/ 2812649 h 6512973"/>
              <a:gd name="connsiteX59" fmla="*/ 11574 w 4514126"/>
              <a:gd name="connsiteY59" fmla="*/ 2963119 h 6512973"/>
              <a:gd name="connsiteX60" fmla="*/ 0 w 4514126"/>
              <a:gd name="connsiteY60" fmla="*/ 3020993 h 6512973"/>
              <a:gd name="connsiteX61" fmla="*/ 11574 w 4514126"/>
              <a:gd name="connsiteY61" fmla="*/ 3136740 h 6512973"/>
              <a:gd name="connsiteX62" fmla="*/ 34724 w 4514126"/>
              <a:gd name="connsiteY62" fmla="*/ 3287211 h 6512973"/>
              <a:gd name="connsiteX63" fmla="*/ 104172 w 4514126"/>
              <a:gd name="connsiteY63" fmla="*/ 3379808 h 6512973"/>
              <a:gd name="connsiteX64" fmla="*/ 150470 w 4514126"/>
              <a:gd name="connsiteY64" fmla="*/ 3449256 h 6512973"/>
              <a:gd name="connsiteX65" fmla="*/ 219919 w 4514126"/>
              <a:gd name="connsiteY65" fmla="*/ 3541854 h 6512973"/>
              <a:gd name="connsiteX66" fmla="*/ 243068 w 4514126"/>
              <a:gd name="connsiteY66" fmla="*/ 3576578 h 6512973"/>
              <a:gd name="connsiteX67" fmla="*/ 254643 w 4514126"/>
              <a:gd name="connsiteY67" fmla="*/ 3611302 h 6512973"/>
              <a:gd name="connsiteX68" fmla="*/ 266217 w 4514126"/>
              <a:gd name="connsiteY68" fmla="*/ 3657600 h 6512973"/>
              <a:gd name="connsiteX69" fmla="*/ 289367 w 4514126"/>
              <a:gd name="connsiteY69" fmla="*/ 3680750 h 6512973"/>
              <a:gd name="connsiteX70" fmla="*/ 324091 w 4514126"/>
              <a:gd name="connsiteY70" fmla="*/ 3750198 h 6512973"/>
              <a:gd name="connsiteX71" fmla="*/ 358815 w 4514126"/>
              <a:gd name="connsiteY71" fmla="*/ 3819646 h 6512973"/>
              <a:gd name="connsiteX72" fmla="*/ 393539 w 4514126"/>
              <a:gd name="connsiteY72" fmla="*/ 3877519 h 6512973"/>
              <a:gd name="connsiteX73" fmla="*/ 462987 w 4514126"/>
              <a:gd name="connsiteY73" fmla="*/ 3900669 h 6512973"/>
              <a:gd name="connsiteX74" fmla="*/ 497711 w 4514126"/>
              <a:gd name="connsiteY74" fmla="*/ 3935393 h 6512973"/>
              <a:gd name="connsiteX75" fmla="*/ 544010 w 4514126"/>
              <a:gd name="connsiteY75" fmla="*/ 3993266 h 6512973"/>
              <a:gd name="connsiteX76" fmla="*/ 567159 w 4514126"/>
              <a:gd name="connsiteY76" fmla="*/ 4039565 h 6512973"/>
              <a:gd name="connsiteX77" fmla="*/ 590308 w 4514126"/>
              <a:gd name="connsiteY77" fmla="*/ 4074289 h 6512973"/>
              <a:gd name="connsiteX78" fmla="*/ 625032 w 4514126"/>
              <a:gd name="connsiteY78" fmla="*/ 4178461 h 6512973"/>
              <a:gd name="connsiteX79" fmla="*/ 648182 w 4514126"/>
              <a:gd name="connsiteY79" fmla="*/ 4247909 h 6512973"/>
              <a:gd name="connsiteX80" fmla="*/ 659757 w 4514126"/>
              <a:gd name="connsiteY80" fmla="*/ 4282633 h 6512973"/>
              <a:gd name="connsiteX81" fmla="*/ 671331 w 4514126"/>
              <a:gd name="connsiteY81" fmla="*/ 4340507 h 6512973"/>
              <a:gd name="connsiteX82" fmla="*/ 682906 w 4514126"/>
              <a:gd name="connsiteY82" fmla="*/ 4433104 h 6512973"/>
              <a:gd name="connsiteX83" fmla="*/ 694481 w 4514126"/>
              <a:gd name="connsiteY83" fmla="*/ 4467828 h 6512973"/>
              <a:gd name="connsiteX84" fmla="*/ 706055 w 4514126"/>
              <a:gd name="connsiteY84" fmla="*/ 4514127 h 6512973"/>
              <a:gd name="connsiteX85" fmla="*/ 729205 w 4514126"/>
              <a:gd name="connsiteY85" fmla="*/ 4583575 h 6512973"/>
              <a:gd name="connsiteX86" fmla="*/ 740779 w 4514126"/>
              <a:gd name="connsiteY86" fmla="*/ 4618299 h 6512973"/>
              <a:gd name="connsiteX87" fmla="*/ 763929 w 4514126"/>
              <a:gd name="connsiteY87" fmla="*/ 4641449 h 6512973"/>
              <a:gd name="connsiteX88" fmla="*/ 787078 w 4514126"/>
              <a:gd name="connsiteY88" fmla="*/ 4710897 h 6512973"/>
              <a:gd name="connsiteX89" fmla="*/ 810227 w 4514126"/>
              <a:gd name="connsiteY89" fmla="*/ 4803494 h 6512973"/>
              <a:gd name="connsiteX90" fmla="*/ 821802 w 4514126"/>
              <a:gd name="connsiteY90" fmla="*/ 4838218 h 6512973"/>
              <a:gd name="connsiteX91" fmla="*/ 868101 w 4514126"/>
              <a:gd name="connsiteY91" fmla="*/ 4907666 h 6512973"/>
              <a:gd name="connsiteX92" fmla="*/ 902825 w 4514126"/>
              <a:gd name="connsiteY92" fmla="*/ 4977114 h 6512973"/>
              <a:gd name="connsiteX93" fmla="*/ 937549 w 4514126"/>
              <a:gd name="connsiteY93" fmla="*/ 5046562 h 6512973"/>
              <a:gd name="connsiteX94" fmla="*/ 983848 w 4514126"/>
              <a:gd name="connsiteY94" fmla="*/ 5254907 h 6512973"/>
              <a:gd name="connsiteX95" fmla="*/ 1006997 w 4514126"/>
              <a:gd name="connsiteY95" fmla="*/ 5324355 h 6512973"/>
              <a:gd name="connsiteX96" fmla="*/ 1018572 w 4514126"/>
              <a:gd name="connsiteY96" fmla="*/ 5359079 h 6512973"/>
              <a:gd name="connsiteX97" fmla="*/ 1030146 w 4514126"/>
              <a:gd name="connsiteY97" fmla="*/ 5393803 h 6512973"/>
              <a:gd name="connsiteX98" fmla="*/ 1053296 w 4514126"/>
              <a:gd name="connsiteY98" fmla="*/ 5416952 h 6512973"/>
              <a:gd name="connsiteX99" fmla="*/ 1076445 w 4514126"/>
              <a:gd name="connsiteY99" fmla="*/ 5486400 h 6512973"/>
              <a:gd name="connsiteX100" fmla="*/ 1064870 w 4514126"/>
              <a:gd name="connsiteY100" fmla="*/ 5752618 h 6512973"/>
              <a:gd name="connsiteX101" fmla="*/ 1030146 w 4514126"/>
              <a:gd name="connsiteY101" fmla="*/ 5903089 h 6512973"/>
              <a:gd name="connsiteX102" fmla="*/ 1018572 w 4514126"/>
              <a:gd name="connsiteY102" fmla="*/ 6065135 h 6512973"/>
              <a:gd name="connsiteX103" fmla="*/ 995422 w 4514126"/>
              <a:gd name="connsiteY103" fmla="*/ 6134583 h 6512973"/>
              <a:gd name="connsiteX104" fmla="*/ 972273 w 4514126"/>
              <a:gd name="connsiteY104" fmla="*/ 6204031 h 6512973"/>
              <a:gd name="connsiteX105" fmla="*/ 960698 w 4514126"/>
              <a:gd name="connsiteY105" fmla="*/ 6238755 h 6512973"/>
              <a:gd name="connsiteX106" fmla="*/ 937549 w 4514126"/>
              <a:gd name="connsiteY106" fmla="*/ 6273479 h 6512973"/>
              <a:gd name="connsiteX107" fmla="*/ 914400 w 4514126"/>
              <a:gd name="connsiteY107" fmla="*/ 6342927 h 6512973"/>
              <a:gd name="connsiteX108" fmla="*/ 891250 w 4514126"/>
              <a:gd name="connsiteY108" fmla="*/ 6435525 h 6512973"/>
              <a:gd name="connsiteX109" fmla="*/ 919494 w 4514126"/>
              <a:gd name="connsiteY109" fmla="*/ 6508408 h 6512973"/>
              <a:gd name="connsiteX110" fmla="*/ 1015220 w 4514126"/>
              <a:gd name="connsiteY110" fmla="*/ 6505569 h 6512973"/>
              <a:gd name="connsiteX111" fmla="*/ 1076555 w 4514126"/>
              <a:gd name="connsiteY111" fmla="*/ 6507618 h 6512973"/>
              <a:gd name="connsiteX112" fmla="*/ 1249734 w 4514126"/>
              <a:gd name="connsiteY112" fmla="*/ 6509072 h 6512973"/>
              <a:gd name="connsiteX113" fmla="*/ 1284789 w 4514126"/>
              <a:gd name="connsiteY113" fmla="*/ 6493398 h 6512973"/>
              <a:gd name="connsiteX114" fmla="*/ 1307939 w 4514126"/>
              <a:gd name="connsiteY114" fmla="*/ 6470249 h 6512973"/>
              <a:gd name="connsiteX115" fmla="*/ 1354238 w 4514126"/>
              <a:gd name="connsiteY115" fmla="*/ 6400800 h 6512973"/>
              <a:gd name="connsiteX116" fmla="*/ 1377387 w 4514126"/>
              <a:gd name="connsiteY116" fmla="*/ 6366076 h 6512973"/>
              <a:gd name="connsiteX117" fmla="*/ 1400536 w 4514126"/>
              <a:gd name="connsiteY117" fmla="*/ 6296628 h 6512973"/>
              <a:gd name="connsiteX118" fmla="*/ 1412111 w 4514126"/>
              <a:gd name="connsiteY118" fmla="*/ 6261904 h 6512973"/>
              <a:gd name="connsiteX119" fmla="*/ 1435260 w 4514126"/>
              <a:gd name="connsiteY119" fmla="*/ 6123008 h 6512973"/>
              <a:gd name="connsiteX120" fmla="*/ 1446835 w 4514126"/>
              <a:gd name="connsiteY120" fmla="*/ 6076709 h 6512973"/>
              <a:gd name="connsiteX121" fmla="*/ 1458410 w 4514126"/>
              <a:gd name="connsiteY121" fmla="*/ 6018836 h 6512973"/>
              <a:gd name="connsiteX122" fmla="*/ 1481559 w 4514126"/>
              <a:gd name="connsiteY122" fmla="*/ 5949388 h 6512973"/>
              <a:gd name="connsiteX123" fmla="*/ 1516283 w 4514126"/>
              <a:gd name="connsiteY123" fmla="*/ 5845216 h 6512973"/>
              <a:gd name="connsiteX124" fmla="*/ 1551007 w 4514126"/>
              <a:gd name="connsiteY124" fmla="*/ 5741044 h 6512973"/>
              <a:gd name="connsiteX125" fmla="*/ 1562582 w 4514126"/>
              <a:gd name="connsiteY125" fmla="*/ 5706319 h 6512973"/>
              <a:gd name="connsiteX126" fmla="*/ 1608881 w 4514126"/>
              <a:gd name="connsiteY126" fmla="*/ 5648446 h 6512973"/>
              <a:gd name="connsiteX127" fmla="*/ 1643605 w 4514126"/>
              <a:gd name="connsiteY127" fmla="*/ 5625297 h 6512973"/>
              <a:gd name="connsiteX128" fmla="*/ 1689903 w 4514126"/>
              <a:gd name="connsiteY128" fmla="*/ 5590573 h 6512973"/>
              <a:gd name="connsiteX129" fmla="*/ 1724627 w 4514126"/>
              <a:gd name="connsiteY129" fmla="*/ 5567423 h 6512973"/>
              <a:gd name="connsiteX130" fmla="*/ 1747777 w 4514126"/>
              <a:gd name="connsiteY130" fmla="*/ 5544274 h 6512973"/>
              <a:gd name="connsiteX131" fmla="*/ 1782501 w 4514126"/>
              <a:gd name="connsiteY131" fmla="*/ 5521125 h 6512973"/>
              <a:gd name="connsiteX132" fmla="*/ 1828800 w 4514126"/>
              <a:gd name="connsiteY132" fmla="*/ 5474826 h 6512973"/>
              <a:gd name="connsiteX133" fmla="*/ 1851949 w 4514126"/>
              <a:gd name="connsiteY133" fmla="*/ 5451676 h 6512973"/>
              <a:gd name="connsiteX134" fmla="*/ 1875098 w 4514126"/>
              <a:gd name="connsiteY134" fmla="*/ 5416952 h 6512973"/>
              <a:gd name="connsiteX135" fmla="*/ 1898248 w 4514126"/>
              <a:gd name="connsiteY135" fmla="*/ 5393803 h 6512973"/>
              <a:gd name="connsiteX136" fmla="*/ 1921397 w 4514126"/>
              <a:gd name="connsiteY136" fmla="*/ 5359079 h 6512973"/>
              <a:gd name="connsiteX137" fmla="*/ 2037144 w 4514126"/>
              <a:gd name="connsiteY137" fmla="*/ 5324355 h 6512973"/>
              <a:gd name="connsiteX138" fmla="*/ 2071868 w 4514126"/>
              <a:gd name="connsiteY138" fmla="*/ 5312780 h 6512973"/>
              <a:gd name="connsiteX139" fmla="*/ 2106592 w 4514126"/>
              <a:gd name="connsiteY139" fmla="*/ 5289631 h 6512973"/>
              <a:gd name="connsiteX140" fmla="*/ 2129741 w 4514126"/>
              <a:gd name="connsiteY140" fmla="*/ 5266481 h 6512973"/>
              <a:gd name="connsiteX141" fmla="*/ 2164465 w 4514126"/>
              <a:gd name="connsiteY141" fmla="*/ 5254907 h 6512973"/>
              <a:gd name="connsiteX142" fmla="*/ 2233913 w 4514126"/>
              <a:gd name="connsiteY142" fmla="*/ 5208608 h 6512973"/>
              <a:gd name="connsiteX143" fmla="*/ 2280212 w 4514126"/>
              <a:gd name="connsiteY143" fmla="*/ 5162309 h 6512973"/>
              <a:gd name="connsiteX144" fmla="*/ 2303362 w 4514126"/>
              <a:gd name="connsiteY144" fmla="*/ 5139160 h 6512973"/>
              <a:gd name="connsiteX145" fmla="*/ 2338086 w 4514126"/>
              <a:gd name="connsiteY145" fmla="*/ 5116011 h 6512973"/>
              <a:gd name="connsiteX146" fmla="*/ 2395959 w 4514126"/>
              <a:gd name="connsiteY146" fmla="*/ 5058137 h 6512973"/>
              <a:gd name="connsiteX147" fmla="*/ 2419108 w 4514126"/>
              <a:gd name="connsiteY147" fmla="*/ 5023413 h 6512973"/>
              <a:gd name="connsiteX148" fmla="*/ 2500131 w 4514126"/>
              <a:gd name="connsiteY148" fmla="*/ 4953965 h 6512973"/>
              <a:gd name="connsiteX149" fmla="*/ 2546430 w 4514126"/>
              <a:gd name="connsiteY149" fmla="*/ 4884517 h 6512973"/>
              <a:gd name="connsiteX150" fmla="*/ 2569579 w 4514126"/>
              <a:gd name="connsiteY150" fmla="*/ 4849793 h 6512973"/>
              <a:gd name="connsiteX151" fmla="*/ 2581154 w 4514126"/>
              <a:gd name="connsiteY151" fmla="*/ 4815069 h 6512973"/>
              <a:gd name="connsiteX152" fmla="*/ 2627453 w 4514126"/>
              <a:gd name="connsiteY152" fmla="*/ 4757195 h 6512973"/>
              <a:gd name="connsiteX153" fmla="*/ 2639027 w 4514126"/>
              <a:gd name="connsiteY153" fmla="*/ 4722471 h 6512973"/>
              <a:gd name="connsiteX154" fmla="*/ 2662177 w 4514126"/>
              <a:gd name="connsiteY154" fmla="*/ 4699322 h 6512973"/>
              <a:gd name="connsiteX155" fmla="*/ 2685326 w 4514126"/>
              <a:gd name="connsiteY155" fmla="*/ 4664598 h 6512973"/>
              <a:gd name="connsiteX156" fmla="*/ 2696901 w 4514126"/>
              <a:gd name="connsiteY156" fmla="*/ 4629874 h 6512973"/>
              <a:gd name="connsiteX157" fmla="*/ 2743200 w 4514126"/>
              <a:gd name="connsiteY157" fmla="*/ 4560426 h 6512973"/>
              <a:gd name="connsiteX158" fmla="*/ 2754774 w 4514126"/>
              <a:gd name="connsiteY158" fmla="*/ 4525702 h 6512973"/>
              <a:gd name="connsiteX159" fmla="*/ 2777924 w 4514126"/>
              <a:gd name="connsiteY159" fmla="*/ 4502552 h 6512973"/>
              <a:gd name="connsiteX160" fmla="*/ 2824222 w 4514126"/>
              <a:gd name="connsiteY160" fmla="*/ 4433104 h 6512973"/>
              <a:gd name="connsiteX161" fmla="*/ 2847372 w 4514126"/>
              <a:gd name="connsiteY161" fmla="*/ 4398380 h 6512973"/>
              <a:gd name="connsiteX162" fmla="*/ 2870521 w 4514126"/>
              <a:gd name="connsiteY162" fmla="*/ 4328932 h 6512973"/>
              <a:gd name="connsiteX163" fmla="*/ 2893670 w 4514126"/>
              <a:gd name="connsiteY163" fmla="*/ 4294208 h 6512973"/>
              <a:gd name="connsiteX164" fmla="*/ 2928395 w 4514126"/>
              <a:gd name="connsiteY164" fmla="*/ 4224760 h 6512973"/>
              <a:gd name="connsiteX165" fmla="*/ 2951544 w 4514126"/>
              <a:gd name="connsiteY165" fmla="*/ 4155312 h 6512973"/>
              <a:gd name="connsiteX166" fmla="*/ 2963119 w 4514126"/>
              <a:gd name="connsiteY166" fmla="*/ 4120588 h 6512973"/>
              <a:gd name="connsiteX167" fmla="*/ 2986268 w 4514126"/>
              <a:gd name="connsiteY167" fmla="*/ 4085864 h 6512973"/>
              <a:gd name="connsiteX168" fmla="*/ 3009417 w 4514126"/>
              <a:gd name="connsiteY168" fmla="*/ 4016416 h 6512973"/>
              <a:gd name="connsiteX169" fmla="*/ 3020992 w 4514126"/>
              <a:gd name="connsiteY169" fmla="*/ 3981692 h 6512973"/>
              <a:gd name="connsiteX170" fmla="*/ 3044141 w 4514126"/>
              <a:gd name="connsiteY170" fmla="*/ 3912244 h 6512973"/>
              <a:gd name="connsiteX171" fmla="*/ 3067291 w 4514126"/>
              <a:gd name="connsiteY171" fmla="*/ 3831221 h 6512973"/>
              <a:gd name="connsiteX172" fmla="*/ 3078865 w 4514126"/>
              <a:gd name="connsiteY172" fmla="*/ 3784922 h 6512973"/>
              <a:gd name="connsiteX173" fmla="*/ 3102015 w 4514126"/>
              <a:gd name="connsiteY173" fmla="*/ 3715474 h 6512973"/>
              <a:gd name="connsiteX174" fmla="*/ 3113589 w 4514126"/>
              <a:gd name="connsiteY174" fmla="*/ 3680750 h 6512973"/>
              <a:gd name="connsiteX175" fmla="*/ 3125164 w 4514126"/>
              <a:gd name="connsiteY175" fmla="*/ 3646026 h 6512973"/>
              <a:gd name="connsiteX176" fmla="*/ 3136739 w 4514126"/>
              <a:gd name="connsiteY176" fmla="*/ 3611302 h 6512973"/>
              <a:gd name="connsiteX177" fmla="*/ 3183038 w 4514126"/>
              <a:gd name="connsiteY177" fmla="*/ 3553428 h 6512973"/>
              <a:gd name="connsiteX178" fmla="*/ 3217762 w 4514126"/>
              <a:gd name="connsiteY178" fmla="*/ 3483980 h 6512973"/>
              <a:gd name="connsiteX179" fmla="*/ 3252486 w 4514126"/>
              <a:gd name="connsiteY179" fmla="*/ 3414532 h 6512973"/>
              <a:gd name="connsiteX180" fmla="*/ 3287210 w 4514126"/>
              <a:gd name="connsiteY180" fmla="*/ 3345084 h 6512973"/>
              <a:gd name="connsiteX181" fmla="*/ 3321934 w 4514126"/>
              <a:gd name="connsiteY181" fmla="*/ 3275636 h 6512973"/>
              <a:gd name="connsiteX182" fmla="*/ 3356658 w 4514126"/>
              <a:gd name="connsiteY182" fmla="*/ 3217762 h 6512973"/>
              <a:gd name="connsiteX183" fmla="*/ 3368232 w 4514126"/>
              <a:gd name="connsiteY183" fmla="*/ 3183038 h 6512973"/>
              <a:gd name="connsiteX184" fmla="*/ 3414531 w 4514126"/>
              <a:gd name="connsiteY184" fmla="*/ 3113590 h 6512973"/>
              <a:gd name="connsiteX185" fmla="*/ 3437681 w 4514126"/>
              <a:gd name="connsiteY185" fmla="*/ 3078866 h 6512973"/>
              <a:gd name="connsiteX186" fmla="*/ 3472405 w 4514126"/>
              <a:gd name="connsiteY186" fmla="*/ 3020993 h 6512973"/>
              <a:gd name="connsiteX187" fmla="*/ 3483979 w 4514126"/>
              <a:gd name="connsiteY187" fmla="*/ 2986269 h 6512973"/>
              <a:gd name="connsiteX188" fmla="*/ 3507129 w 4514126"/>
              <a:gd name="connsiteY188" fmla="*/ 2951545 h 6512973"/>
              <a:gd name="connsiteX189" fmla="*/ 3553427 w 4514126"/>
              <a:gd name="connsiteY189" fmla="*/ 2812649 h 6512973"/>
              <a:gd name="connsiteX190" fmla="*/ 3565002 w 4514126"/>
              <a:gd name="connsiteY190" fmla="*/ 2777925 h 6512973"/>
              <a:gd name="connsiteX191" fmla="*/ 3576577 w 4514126"/>
              <a:gd name="connsiteY191" fmla="*/ 2743200 h 6512973"/>
              <a:gd name="connsiteX192" fmla="*/ 3588151 w 4514126"/>
              <a:gd name="connsiteY192" fmla="*/ 2673752 h 6512973"/>
              <a:gd name="connsiteX193" fmla="*/ 3599726 w 4514126"/>
              <a:gd name="connsiteY193" fmla="*/ 2581155 h 6512973"/>
              <a:gd name="connsiteX194" fmla="*/ 3634450 w 4514126"/>
              <a:gd name="connsiteY194" fmla="*/ 2476983 h 6512973"/>
              <a:gd name="connsiteX195" fmla="*/ 3657600 w 4514126"/>
              <a:gd name="connsiteY195" fmla="*/ 2395960 h 6512973"/>
              <a:gd name="connsiteX196" fmla="*/ 3669174 w 4514126"/>
              <a:gd name="connsiteY196" fmla="*/ 2349661 h 6512973"/>
              <a:gd name="connsiteX197" fmla="*/ 3692324 w 4514126"/>
              <a:gd name="connsiteY197" fmla="*/ 2280213 h 6512973"/>
              <a:gd name="connsiteX198" fmla="*/ 3703898 w 4514126"/>
              <a:gd name="connsiteY198" fmla="*/ 2245489 h 6512973"/>
              <a:gd name="connsiteX199" fmla="*/ 3715473 w 4514126"/>
              <a:gd name="connsiteY199" fmla="*/ 2210765 h 6512973"/>
              <a:gd name="connsiteX200" fmla="*/ 3761772 w 4514126"/>
              <a:gd name="connsiteY200" fmla="*/ 2141317 h 6512973"/>
              <a:gd name="connsiteX201" fmla="*/ 3773346 w 4514126"/>
              <a:gd name="connsiteY201" fmla="*/ 2106593 h 6512973"/>
              <a:gd name="connsiteX202" fmla="*/ 3796496 w 4514126"/>
              <a:gd name="connsiteY202" fmla="*/ 2083444 h 6512973"/>
              <a:gd name="connsiteX203" fmla="*/ 3819645 w 4514126"/>
              <a:gd name="connsiteY203" fmla="*/ 2013995 h 6512973"/>
              <a:gd name="connsiteX204" fmla="*/ 3831220 w 4514126"/>
              <a:gd name="connsiteY204" fmla="*/ 1979271 h 6512973"/>
              <a:gd name="connsiteX205" fmla="*/ 3842795 w 4514126"/>
              <a:gd name="connsiteY205" fmla="*/ 1944547 h 6512973"/>
              <a:gd name="connsiteX206" fmla="*/ 3865944 w 4514126"/>
              <a:gd name="connsiteY206" fmla="*/ 1851950 h 6512973"/>
              <a:gd name="connsiteX207" fmla="*/ 3877519 w 4514126"/>
              <a:gd name="connsiteY207" fmla="*/ 1805651 h 6512973"/>
              <a:gd name="connsiteX208" fmla="*/ 3900668 w 4514126"/>
              <a:gd name="connsiteY208" fmla="*/ 1736203 h 6512973"/>
              <a:gd name="connsiteX209" fmla="*/ 3912243 w 4514126"/>
              <a:gd name="connsiteY209" fmla="*/ 1689904 h 6512973"/>
              <a:gd name="connsiteX210" fmla="*/ 3958541 w 4514126"/>
              <a:gd name="connsiteY210" fmla="*/ 1620456 h 6512973"/>
              <a:gd name="connsiteX211" fmla="*/ 3993265 w 4514126"/>
              <a:gd name="connsiteY211" fmla="*/ 1551008 h 6512973"/>
              <a:gd name="connsiteX212" fmla="*/ 4004840 w 4514126"/>
              <a:gd name="connsiteY212" fmla="*/ 1516284 h 6512973"/>
              <a:gd name="connsiteX213" fmla="*/ 4027989 w 4514126"/>
              <a:gd name="connsiteY213" fmla="*/ 1481560 h 6512973"/>
              <a:gd name="connsiteX214" fmla="*/ 4051139 w 4514126"/>
              <a:gd name="connsiteY214" fmla="*/ 1412112 h 6512973"/>
              <a:gd name="connsiteX215" fmla="*/ 4062713 w 4514126"/>
              <a:gd name="connsiteY215" fmla="*/ 1342664 h 6512973"/>
              <a:gd name="connsiteX216" fmla="*/ 4085863 w 4514126"/>
              <a:gd name="connsiteY216" fmla="*/ 1273216 h 6512973"/>
              <a:gd name="connsiteX217" fmla="*/ 4120587 w 4514126"/>
              <a:gd name="connsiteY217" fmla="*/ 1169044 h 6512973"/>
              <a:gd name="connsiteX218" fmla="*/ 4132162 w 4514126"/>
              <a:gd name="connsiteY218" fmla="*/ 1134319 h 6512973"/>
              <a:gd name="connsiteX219" fmla="*/ 4166886 w 4514126"/>
              <a:gd name="connsiteY219" fmla="*/ 1018573 h 6512973"/>
              <a:gd name="connsiteX220" fmla="*/ 4178460 w 4514126"/>
              <a:gd name="connsiteY220" fmla="*/ 983849 h 6512973"/>
              <a:gd name="connsiteX221" fmla="*/ 4201610 w 4514126"/>
              <a:gd name="connsiteY221" fmla="*/ 949125 h 6512973"/>
              <a:gd name="connsiteX222" fmla="*/ 4236334 w 4514126"/>
              <a:gd name="connsiteY222" fmla="*/ 844952 h 6512973"/>
              <a:gd name="connsiteX223" fmla="*/ 4247908 w 4514126"/>
              <a:gd name="connsiteY223" fmla="*/ 810228 h 6512973"/>
              <a:gd name="connsiteX224" fmla="*/ 4271058 w 4514126"/>
              <a:gd name="connsiteY224" fmla="*/ 775504 h 6512973"/>
              <a:gd name="connsiteX225" fmla="*/ 4294207 w 4514126"/>
              <a:gd name="connsiteY225" fmla="*/ 706056 h 6512973"/>
              <a:gd name="connsiteX226" fmla="*/ 4363655 w 4514126"/>
              <a:gd name="connsiteY226" fmla="*/ 625033 h 6512973"/>
              <a:gd name="connsiteX227" fmla="*/ 4375230 w 4514126"/>
              <a:gd name="connsiteY227" fmla="*/ 590309 h 6512973"/>
              <a:gd name="connsiteX228" fmla="*/ 4421529 w 4514126"/>
              <a:gd name="connsiteY228" fmla="*/ 532436 h 6512973"/>
              <a:gd name="connsiteX229" fmla="*/ 4444678 w 4514126"/>
              <a:gd name="connsiteY229" fmla="*/ 462988 h 6512973"/>
              <a:gd name="connsiteX230" fmla="*/ 4479402 w 4514126"/>
              <a:gd name="connsiteY230" fmla="*/ 347241 h 6512973"/>
              <a:gd name="connsiteX231" fmla="*/ 4502551 w 4514126"/>
              <a:gd name="connsiteY231" fmla="*/ 277793 h 6512973"/>
              <a:gd name="connsiteX232" fmla="*/ 4514126 w 4514126"/>
              <a:gd name="connsiteY232" fmla="*/ 243069 h 6512973"/>
              <a:gd name="connsiteX233" fmla="*/ 4502551 w 4514126"/>
              <a:gd name="connsiteY233" fmla="*/ 127322 h 6512973"/>
              <a:gd name="connsiteX234" fmla="*/ 4490977 w 4514126"/>
              <a:gd name="connsiteY234" fmla="*/ 92598 h 6512973"/>
              <a:gd name="connsiteX235" fmla="*/ 4421529 w 4514126"/>
              <a:gd name="connsiteY235" fmla="*/ 57874 h 6512973"/>
              <a:gd name="connsiteX236" fmla="*/ 4386805 w 4514126"/>
              <a:gd name="connsiteY236" fmla="*/ 34725 h 6512973"/>
              <a:gd name="connsiteX237" fmla="*/ 4294207 w 4514126"/>
              <a:gd name="connsiteY237" fmla="*/ 11575 h 6512973"/>
              <a:gd name="connsiteX238" fmla="*/ 4039564 w 4514126"/>
              <a:gd name="connsiteY238" fmla="*/ 23150 h 6512973"/>
              <a:gd name="connsiteX239" fmla="*/ 3912243 w 4514126"/>
              <a:gd name="connsiteY239" fmla="*/ 57874 h 6512973"/>
              <a:gd name="connsiteX240" fmla="*/ 3819645 w 4514126"/>
              <a:gd name="connsiteY240" fmla="*/ 81023 h 6512973"/>
              <a:gd name="connsiteX241" fmla="*/ 3784921 w 4514126"/>
              <a:gd name="connsiteY241" fmla="*/ 92598 h 6512973"/>
              <a:gd name="connsiteX242" fmla="*/ 3703898 w 4514126"/>
              <a:gd name="connsiteY242" fmla="*/ 115747 h 6512973"/>
              <a:gd name="connsiteX243" fmla="*/ 3657600 w 4514126"/>
              <a:gd name="connsiteY243" fmla="*/ 104173 h 6512973"/>
              <a:gd name="connsiteX244" fmla="*/ 3588151 w 4514126"/>
              <a:gd name="connsiteY244" fmla="*/ 81023 h 6512973"/>
              <a:gd name="connsiteX245" fmla="*/ 3287210 w 4514126"/>
              <a:gd name="connsiteY245" fmla="*/ 69449 h 6512973"/>
              <a:gd name="connsiteX246" fmla="*/ 2720050 w 4514126"/>
              <a:gd name="connsiteY246" fmla="*/ 46299 h 6512973"/>
              <a:gd name="connsiteX247" fmla="*/ 2650602 w 4514126"/>
              <a:gd name="connsiteY247" fmla="*/ 23150 h 6512973"/>
              <a:gd name="connsiteX248" fmla="*/ 2639027 w 4514126"/>
              <a:gd name="connsiteY248" fmla="*/ 0 h 6512973"/>
              <a:gd name="connsiteX0" fmla="*/ 2639027 w 4514126"/>
              <a:gd name="connsiteY0" fmla="*/ 0 h 6519024"/>
              <a:gd name="connsiteX1" fmla="*/ 2581154 w 4514126"/>
              <a:gd name="connsiteY1" fmla="*/ 46299 h 6519024"/>
              <a:gd name="connsiteX2" fmla="*/ 2523281 w 4514126"/>
              <a:gd name="connsiteY2" fmla="*/ 104173 h 6519024"/>
              <a:gd name="connsiteX3" fmla="*/ 2500131 w 4514126"/>
              <a:gd name="connsiteY3" fmla="*/ 127322 h 6519024"/>
              <a:gd name="connsiteX4" fmla="*/ 2442258 w 4514126"/>
              <a:gd name="connsiteY4" fmla="*/ 173621 h 6519024"/>
              <a:gd name="connsiteX5" fmla="*/ 2419108 w 4514126"/>
              <a:gd name="connsiteY5" fmla="*/ 243069 h 6519024"/>
              <a:gd name="connsiteX6" fmla="*/ 2349660 w 4514126"/>
              <a:gd name="connsiteY6" fmla="*/ 335666 h 6519024"/>
              <a:gd name="connsiteX7" fmla="*/ 2338086 w 4514126"/>
              <a:gd name="connsiteY7" fmla="*/ 370390 h 6519024"/>
              <a:gd name="connsiteX8" fmla="*/ 2314936 w 4514126"/>
              <a:gd name="connsiteY8" fmla="*/ 393540 h 6519024"/>
              <a:gd name="connsiteX9" fmla="*/ 2291787 w 4514126"/>
              <a:gd name="connsiteY9" fmla="*/ 428264 h 6519024"/>
              <a:gd name="connsiteX10" fmla="*/ 2233913 w 4514126"/>
              <a:gd name="connsiteY10" fmla="*/ 486137 h 6519024"/>
              <a:gd name="connsiteX11" fmla="*/ 2210764 w 4514126"/>
              <a:gd name="connsiteY11" fmla="*/ 509287 h 6519024"/>
              <a:gd name="connsiteX12" fmla="*/ 2141316 w 4514126"/>
              <a:gd name="connsiteY12" fmla="*/ 578735 h 6519024"/>
              <a:gd name="connsiteX13" fmla="*/ 2060293 w 4514126"/>
              <a:gd name="connsiteY13" fmla="*/ 648183 h 6519024"/>
              <a:gd name="connsiteX14" fmla="*/ 1979270 w 4514126"/>
              <a:gd name="connsiteY14" fmla="*/ 694481 h 6519024"/>
              <a:gd name="connsiteX15" fmla="*/ 1909822 w 4514126"/>
              <a:gd name="connsiteY15" fmla="*/ 740780 h 6519024"/>
              <a:gd name="connsiteX16" fmla="*/ 1863524 w 4514126"/>
              <a:gd name="connsiteY16" fmla="*/ 763930 h 6519024"/>
              <a:gd name="connsiteX17" fmla="*/ 1794076 w 4514126"/>
              <a:gd name="connsiteY17" fmla="*/ 810228 h 6519024"/>
              <a:gd name="connsiteX18" fmla="*/ 1713053 w 4514126"/>
              <a:gd name="connsiteY18" fmla="*/ 844952 h 6519024"/>
              <a:gd name="connsiteX19" fmla="*/ 1678329 w 4514126"/>
              <a:gd name="connsiteY19" fmla="*/ 868102 h 6519024"/>
              <a:gd name="connsiteX20" fmla="*/ 1643605 w 4514126"/>
              <a:gd name="connsiteY20" fmla="*/ 879676 h 6519024"/>
              <a:gd name="connsiteX21" fmla="*/ 1597306 w 4514126"/>
              <a:gd name="connsiteY21" fmla="*/ 902826 h 6519024"/>
              <a:gd name="connsiteX22" fmla="*/ 1562582 w 4514126"/>
              <a:gd name="connsiteY22" fmla="*/ 925975 h 6519024"/>
              <a:gd name="connsiteX23" fmla="*/ 1527858 w 4514126"/>
              <a:gd name="connsiteY23" fmla="*/ 937550 h 6519024"/>
              <a:gd name="connsiteX24" fmla="*/ 1493134 w 4514126"/>
              <a:gd name="connsiteY24" fmla="*/ 960699 h 6519024"/>
              <a:gd name="connsiteX25" fmla="*/ 1423686 w 4514126"/>
              <a:gd name="connsiteY25" fmla="*/ 983849 h 6519024"/>
              <a:gd name="connsiteX26" fmla="*/ 1388962 w 4514126"/>
              <a:gd name="connsiteY26" fmla="*/ 995423 h 6519024"/>
              <a:gd name="connsiteX27" fmla="*/ 1319513 w 4514126"/>
              <a:gd name="connsiteY27" fmla="*/ 1030147 h 6519024"/>
              <a:gd name="connsiteX28" fmla="*/ 1250065 w 4514126"/>
              <a:gd name="connsiteY28" fmla="*/ 1064871 h 6519024"/>
              <a:gd name="connsiteX29" fmla="*/ 1192192 w 4514126"/>
              <a:gd name="connsiteY29" fmla="*/ 1122745 h 6519024"/>
              <a:gd name="connsiteX30" fmla="*/ 1157468 w 4514126"/>
              <a:gd name="connsiteY30" fmla="*/ 1157469 h 6519024"/>
              <a:gd name="connsiteX31" fmla="*/ 1122744 w 4514126"/>
              <a:gd name="connsiteY31" fmla="*/ 1180618 h 6519024"/>
              <a:gd name="connsiteX32" fmla="*/ 1076445 w 4514126"/>
              <a:gd name="connsiteY32" fmla="*/ 1226917 h 6519024"/>
              <a:gd name="connsiteX33" fmla="*/ 1006997 w 4514126"/>
              <a:gd name="connsiteY33" fmla="*/ 1273216 h 6519024"/>
              <a:gd name="connsiteX34" fmla="*/ 972273 w 4514126"/>
              <a:gd name="connsiteY34" fmla="*/ 1307940 h 6519024"/>
              <a:gd name="connsiteX35" fmla="*/ 902825 w 4514126"/>
              <a:gd name="connsiteY35" fmla="*/ 1342664 h 6519024"/>
              <a:gd name="connsiteX36" fmla="*/ 868101 w 4514126"/>
              <a:gd name="connsiteY36" fmla="*/ 1365813 h 6519024"/>
              <a:gd name="connsiteX37" fmla="*/ 844951 w 4514126"/>
              <a:gd name="connsiteY37" fmla="*/ 1388962 h 6519024"/>
              <a:gd name="connsiteX38" fmla="*/ 740779 w 4514126"/>
              <a:gd name="connsiteY38" fmla="*/ 1481560 h 6519024"/>
              <a:gd name="connsiteX39" fmla="*/ 682906 w 4514126"/>
              <a:gd name="connsiteY39" fmla="*/ 1527859 h 6519024"/>
              <a:gd name="connsiteX40" fmla="*/ 636607 w 4514126"/>
              <a:gd name="connsiteY40" fmla="*/ 1585732 h 6519024"/>
              <a:gd name="connsiteX41" fmla="*/ 555584 w 4514126"/>
              <a:gd name="connsiteY41" fmla="*/ 1678330 h 6519024"/>
              <a:gd name="connsiteX42" fmla="*/ 520860 w 4514126"/>
              <a:gd name="connsiteY42" fmla="*/ 1713054 h 6519024"/>
              <a:gd name="connsiteX43" fmla="*/ 486136 w 4514126"/>
              <a:gd name="connsiteY43" fmla="*/ 1747778 h 6519024"/>
              <a:gd name="connsiteX44" fmla="*/ 405113 w 4514126"/>
              <a:gd name="connsiteY44" fmla="*/ 1840375 h 6519024"/>
              <a:gd name="connsiteX45" fmla="*/ 381964 w 4514126"/>
              <a:gd name="connsiteY45" fmla="*/ 1863525 h 6519024"/>
              <a:gd name="connsiteX46" fmla="*/ 358815 w 4514126"/>
              <a:gd name="connsiteY46" fmla="*/ 1932973 h 6519024"/>
              <a:gd name="connsiteX47" fmla="*/ 324091 w 4514126"/>
              <a:gd name="connsiteY47" fmla="*/ 2164466 h 6519024"/>
              <a:gd name="connsiteX48" fmla="*/ 300941 w 4514126"/>
              <a:gd name="connsiteY48" fmla="*/ 2199190 h 6519024"/>
              <a:gd name="connsiteX49" fmla="*/ 289367 w 4514126"/>
              <a:gd name="connsiteY49" fmla="*/ 2233914 h 6519024"/>
              <a:gd name="connsiteX50" fmla="*/ 266217 w 4514126"/>
              <a:gd name="connsiteY50" fmla="*/ 2257064 h 6519024"/>
              <a:gd name="connsiteX51" fmla="*/ 219919 w 4514126"/>
              <a:gd name="connsiteY51" fmla="*/ 2326512 h 6519024"/>
              <a:gd name="connsiteX52" fmla="*/ 219919 w 4514126"/>
              <a:gd name="connsiteY52" fmla="*/ 2326512 h 6519024"/>
              <a:gd name="connsiteX53" fmla="*/ 196769 w 4514126"/>
              <a:gd name="connsiteY53" fmla="*/ 2372811 h 6519024"/>
              <a:gd name="connsiteX54" fmla="*/ 173620 w 4514126"/>
              <a:gd name="connsiteY54" fmla="*/ 2407535 h 6519024"/>
              <a:gd name="connsiteX55" fmla="*/ 162045 w 4514126"/>
              <a:gd name="connsiteY55" fmla="*/ 2442259 h 6519024"/>
              <a:gd name="connsiteX56" fmla="*/ 127321 w 4514126"/>
              <a:gd name="connsiteY56" fmla="*/ 2476983 h 6519024"/>
              <a:gd name="connsiteX57" fmla="*/ 81022 w 4514126"/>
              <a:gd name="connsiteY57" fmla="*/ 2534856 h 6519024"/>
              <a:gd name="connsiteX58" fmla="*/ 46298 w 4514126"/>
              <a:gd name="connsiteY58" fmla="*/ 2812649 h 6519024"/>
              <a:gd name="connsiteX59" fmla="*/ 11574 w 4514126"/>
              <a:gd name="connsiteY59" fmla="*/ 2963119 h 6519024"/>
              <a:gd name="connsiteX60" fmla="*/ 0 w 4514126"/>
              <a:gd name="connsiteY60" fmla="*/ 3020993 h 6519024"/>
              <a:gd name="connsiteX61" fmla="*/ 11574 w 4514126"/>
              <a:gd name="connsiteY61" fmla="*/ 3136740 h 6519024"/>
              <a:gd name="connsiteX62" fmla="*/ 34724 w 4514126"/>
              <a:gd name="connsiteY62" fmla="*/ 3287211 h 6519024"/>
              <a:gd name="connsiteX63" fmla="*/ 104172 w 4514126"/>
              <a:gd name="connsiteY63" fmla="*/ 3379808 h 6519024"/>
              <a:gd name="connsiteX64" fmla="*/ 150470 w 4514126"/>
              <a:gd name="connsiteY64" fmla="*/ 3449256 h 6519024"/>
              <a:gd name="connsiteX65" fmla="*/ 219919 w 4514126"/>
              <a:gd name="connsiteY65" fmla="*/ 3541854 h 6519024"/>
              <a:gd name="connsiteX66" fmla="*/ 243068 w 4514126"/>
              <a:gd name="connsiteY66" fmla="*/ 3576578 h 6519024"/>
              <a:gd name="connsiteX67" fmla="*/ 254643 w 4514126"/>
              <a:gd name="connsiteY67" fmla="*/ 3611302 h 6519024"/>
              <a:gd name="connsiteX68" fmla="*/ 266217 w 4514126"/>
              <a:gd name="connsiteY68" fmla="*/ 3657600 h 6519024"/>
              <a:gd name="connsiteX69" fmla="*/ 289367 w 4514126"/>
              <a:gd name="connsiteY69" fmla="*/ 3680750 h 6519024"/>
              <a:gd name="connsiteX70" fmla="*/ 324091 w 4514126"/>
              <a:gd name="connsiteY70" fmla="*/ 3750198 h 6519024"/>
              <a:gd name="connsiteX71" fmla="*/ 358815 w 4514126"/>
              <a:gd name="connsiteY71" fmla="*/ 3819646 h 6519024"/>
              <a:gd name="connsiteX72" fmla="*/ 393539 w 4514126"/>
              <a:gd name="connsiteY72" fmla="*/ 3877519 h 6519024"/>
              <a:gd name="connsiteX73" fmla="*/ 462987 w 4514126"/>
              <a:gd name="connsiteY73" fmla="*/ 3900669 h 6519024"/>
              <a:gd name="connsiteX74" fmla="*/ 497711 w 4514126"/>
              <a:gd name="connsiteY74" fmla="*/ 3935393 h 6519024"/>
              <a:gd name="connsiteX75" fmla="*/ 544010 w 4514126"/>
              <a:gd name="connsiteY75" fmla="*/ 3993266 h 6519024"/>
              <a:gd name="connsiteX76" fmla="*/ 567159 w 4514126"/>
              <a:gd name="connsiteY76" fmla="*/ 4039565 h 6519024"/>
              <a:gd name="connsiteX77" fmla="*/ 590308 w 4514126"/>
              <a:gd name="connsiteY77" fmla="*/ 4074289 h 6519024"/>
              <a:gd name="connsiteX78" fmla="*/ 625032 w 4514126"/>
              <a:gd name="connsiteY78" fmla="*/ 4178461 h 6519024"/>
              <a:gd name="connsiteX79" fmla="*/ 648182 w 4514126"/>
              <a:gd name="connsiteY79" fmla="*/ 4247909 h 6519024"/>
              <a:gd name="connsiteX80" fmla="*/ 659757 w 4514126"/>
              <a:gd name="connsiteY80" fmla="*/ 4282633 h 6519024"/>
              <a:gd name="connsiteX81" fmla="*/ 671331 w 4514126"/>
              <a:gd name="connsiteY81" fmla="*/ 4340507 h 6519024"/>
              <a:gd name="connsiteX82" fmla="*/ 682906 w 4514126"/>
              <a:gd name="connsiteY82" fmla="*/ 4433104 h 6519024"/>
              <a:gd name="connsiteX83" fmla="*/ 694481 w 4514126"/>
              <a:gd name="connsiteY83" fmla="*/ 4467828 h 6519024"/>
              <a:gd name="connsiteX84" fmla="*/ 706055 w 4514126"/>
              <a:gd name="connsiteY84" fmla="*/ 4514127 h 6519024"/>
              <a:gd name="connsiteX85" fmla="*/ 729205 w 4514126"/>
              <a:gd name="connsiteY85" fmla="*/ 4583575 h 6519024"/>
              <a:gd name="connsiteX86" fmla="*/ 740779 w 4514126"/>
              <a:gd name="connsiteY86" fmla="*/ 4618299 h 6519024"/>
              <a:gd name="connsiteX87" fmla="*/ 763929 w 4514126"/>
              <a:gd name="connsiteY87" fmla="*/ 4641449 h 6519024"/>
              <a:gd name="connsiteX88" fmla="*/ 787078 w 4514126"/>
              <a:gd name="connsiteY88" fmla="*/ 4710897 h 6519024"/>
              <a:gd name="connsiteX89" fmla="*/ 810227 w 4514126"/>
              <a:gd name="connsiteY89" fmla="*/ 4803494 h 6519024"/>
              <a:gd name="connsiteX90" fmla="*/ 821802 w 4514126"/>
              <a:gd name="connsiteY90" fmla="*/ 4838218 h 6519024"/>
              <a:gd name="connsiteX91" fmla="*/ 868101 w 4514126"/>
              <a:gd name="connsiteY91" fmla="*/ 4907666 h 6519024"/>
              <a:gd name="connsiteX92" fmla="*/ 902825 w 4514126"/>
              <a:gd name="connsiteY92" fmla="*/ 4977114 h 6519024"/>
              <a:gd name="connsiteX93" fmla="*/ 937549 w 4514126"/>
              <a:gd name="connsiteY93" fmla="*/ 5046562 h 6519024"/>
              <a:gd name="connsiteX94" fmla="*/ 983848 w 4514126"/>
              <a:gd name="connsiteY94" fmla="*/ 5254907 h 6519024"/>
              <a:gd name="connsiteX95" fmla="*/ 1006997 w 4514126"/>
              <a:gd name="connsiteY95" fmla="*/ 5324355 h 6519024"/>
              <a:gd name="connsiteX96" fmla="*/ 1018572 w 4514126"/>
              <a:gd name="connsiteY96" fmla="*/ 5359079 h 6519024"/>
              <a:gd name="connsiteX97" fmla="*/ 1030146 w 4514126"/>
              <a:gd name="connsiteY97" fmla="*/ 5393803 h 6519024"/>
              <a:gd name="connsiteX98" fmla="*/ 1053296 w 4514126"/>
              <a:gd name="connsiteY98" fmla="*/ 5416952 h 6519024"/>
              <a:gd name="connsiteX99" fmla="*/ 1076445 w 4514126"/>
              <a:gd name="connsiteY99" fmla="*/ 5486400 h 6519024"/>
              <a:gd name="connsiteX100" fmla="*/ 1064870 w 4514126"/>
              <a:gd name="connsiteY100" fmla="*/ 5752618 h 6519024"/>
              <a:gd name="connsiteX101" fmla="*/ 1030146 w 4514126"/>
              <a:gd name="connsiteY101" fmla="*/ 5903089 h 6519024"/>
              <a:gd name="connsiteX102" fmla="*/ 1018572 w 4514126"/>
              <a:gd name="connsiteY102" fmla="*/ 6065135 h 6519024"/>
              <a:gd name="connsiteX103" fmla="*/ 995422 w 4514126"/>
              <a:gd name="connsiteY103" fmla="*/ 6134583 h 6519024"/>
              <a:gd name="connsiteX104" fmla="*/ 972273 w 4514126"/>
              <a:gd name="connsiteY104" fmla="*/ 6204031 h 6519024"/>
              <a:gd name="connsiteX105" fmla="*/ 960698 w 4514126"/>
              <a:gd name="connsiteY105" fmla="*/ 6238755 h 6519024"/>
              <a:gd name="connsiteX106" fmla="*/ 937549 w 4514126"/>
              <a:gd name="connsiteY106" fmla="*/ 6273479 h 6519024"/>
              <a:gd name="connsiteX107" fmla="*/ 914400 w 4514126"/>
              <a:gd name="connsiteY107" fmla="*/ 6342927 h 6519024"/>
              <a:gd name="connsiteX108" fmla="*/ 891250 w 4514126"/>
              <a:gd name="connsiteY108" fmla="*/ 6435525 h 6519024"/>
              <a:gd name="connsiteX109" fmla="*/ 919494 w 4514126"/>
              <a:gd name="connsiteY109" fmla="*/ 6508408 h 6519024"/>
              <a:gd name="connsiteX110" fmla="*/ 1015220 w 4514126"/>
              <a:gd name="connsiteY110" fmla="*/ 6505569 h 6519024"/>
              <a:gd name="connsiteX111" fmla="*/ 1076555 w 4514126"/>
              <a:gd name="connsiteY111" fmla="*/ 6507618 h 6519024"/>
              <a:gd name="connsiteX112" fmla="*/ 1254496 w 4514126"/>
              <a:gd name="connsiteY112" fmla="*/ 6518597 h 6519024"/>
              <a:gd name="connsiteX113" fmla="*/ 1284789 w 4514126"/>
              <a:gd name="connsiteY113" fmla="*/ 6493398 h 6519024"/>
              <a:gd name="connsiteX114" fmla="*/ 1307939 w 4514126"/>
              <a:gd name="connsiteY114" fmla="*/ 6470249 h 6519024"/>
              <a:gd name="connsiteX115" fmla="*/ 1354238 w 4514126"/>
              <a:gd name="connsiteY115" fmla="*/ 6400800 h 6519024"/>
              <a:gd name="connsiteX116" fmla="*/ 1377387 w 4514126"/>
              <a:gd name="connsiteY116" fmla="*/ 6366076 h 6519024"/>
              <a:gd name="connsiteX117" fmla="*/ 1400536 w 4514126"/>
              <a:gd name="connsiteY117" fmla="*/ 6296628 h 6519024"/>
              <a:gd name="connsiteX118" fmla="*/ 1412111 w 4514126"/>
              <a:gd name="connsiteY118" fmla="*/ 6261904 h 6519024"/>
              <a:gd name="connsiteX119" fmla="*/ 1435260 w 4514126"/>
              <a:gd name="connsiteY119" fmla="*/ 6123008 h 6519024"/>
              <a:gd name="connsiteX120" fmla="*/ 1446835 w 4514126"/>
              <a:gd name="connsiteY120" fmla="*/ 6076709 h 6519024"/>
              <a:gd name="connsiteX121" fmla="*/ 1458410 w 4514126"/>
              <a:gd name="connsiteY121" fmla="*/ 6018836 h 6519024"/>
              <a:gd name="connsiteX122" fmla="*/ 1481559 w 4514126"/>
              <a:gd name="connsiteY122" fmla="*/ 5949388 h 6519024"/>
              <a:gd name="connsiteX123" fmla="*/ 1516283 w 4514126"/>
              <a:gd name="connsiteY123" fmla="*/ 5845216 h 6519024"/>
              <a:gd name="connsiteX124" fmla="*/ 1551007 w 4514126"/>
              <a:gd name="connsiteY124" fmla="*/ 5741044 h 6519024"/>
              <a:gd name="connsiteX125" fmla="*/ 1562582 w 4514126"/>
              <a:gd name="connsiteY125" fmla="*/ 5706319 h 6519024"/>
              <a:gd name="connsiteX126" fmla="*/ 1608881 w 4514126"/>
              <a:gd name="connsiteY126" fmla="*/ 5648446 h 6519024"/>
              <a:gd name="connsiteX127" fmla="*/ 1643605 w 4514126"/>
              <a:gd name="connsiteY127" fmla="*/ 5625297 h 6519024"/>
              <a:gd name="connsiteX128" fmla="*/ 1689903 w 4514126"/>
              <a:gd name="connsiteY128" fmla="*/ 5590573 h 6519024"/>
              <a:gd name="connsiteX129" fmla="*/ 1724627 w 4514126"/>
              <a:gd name="connsiteY129" fmla="*/ 5567423 h 6519024"/>
              <a:gd name="connsiteX130" fmla="*/ 1747777 w 4514126"/>
              <a:gd name="connsiteY130" fmla="*/ 5544274 h 6519024"/>
              <a:gd name="connsiteX131" fmla="*/ 1782501 w 4514126"/>
              <a:gd name="connsiteY131" fmla="*/ 5521125 h 6519024"/>
              <a:gd name="connsiteX132" fmla="*/ 1828800 w 4514126"/>
              <a:gd name="connsiteY132" fmla="*/ 5474826 h 6519024"/>
              <a:gd name="connsiteX133" fmla="*/ 1851949 w 4514126"/>
              <a:gd name="connsiteY133" fmla="*/ 5451676 h 6519024"/>
              <a:gd name="connsiteX134" fmla="*/ 1875098 w 4514126"/>
              <a:gd name="connsiteY134" fmla="*/ 5416952 h 6519024"/>
              <a:gd name="connsiteX135" fmla="*/ 1898248 w 4514126"/>
              <a:gd name="connsiteY135" fmla="*/ 5393803 h 6519024"/>
              <a:gd name="connsiteX136" fmla="*/ 1921397 w 4514126"/>
              <a:gd name="connsiteY136" fmla="*/ 5359079 h 6519024"/>
              <a:gd name="connsiteX137" fmla="*/ 2037144 w 4514126"/>
              <a:gd name="connsiteY137" fmla="*/ 5324355 h 6519024"/>
              <a:gd name="connsiteX138" fmla="*/ 2071868 w 4514126"/>
              <a:gd name="connsiteY138" fmla="*/ 5312780 h 6519024"/>
              <a:gd name="connsiteX139" fmla="*/ 2106592 w 4514126"/>
              <a:gd name="connsiteY139" fmla="*/ 5289631 h 6519024"/>
              <a:gd name="connsiteX140" fmla="*/ 2129741 w 4514126"/>
              <a:gd name="connsiteY140" fmla="*/ 5266481 h 6519024"/>
              <a:gd name="connsiteX141" fmla="*/ 2164465 w 4514126"/>
              <a:gd name="connsiteY141" fmla="*/ 5254907 h 6519024"/>
              <a:gd name="connsiteX142" fmla="*/ 2233913 w 4514126"/>
              <a:gd name="connsiteY142" fmla="*/ 5208608 h 6519024"/>
              <a:gd name="connsiteX143" fmla="*/ 2280212 w 4514126"/>
              <a:gd name="connsiteY143" fmla="*/ 5162309 h 6519024"/>
              <a:gd name="connsiteX144" fmla="*/ 2303362 w 4514126"/>
              <a:gd name="connsiteY144" fmla="*/ 5139160 h 6519024"/>
              <a:gd name="connsiteX145" fmla="*/ 2338086 w 4514126"/>
              <a:gd name="connsiteY145" fmla="*/ 5116011 h 6519024"/>
              <a:gd name="connsiteX146" fmla="*/ 2395959 w 4514126"/>
              <a:gd name="connsiteY146" fmla="*/ 5058137 h 6519024"/>
              <a:gd name="connsiteX147" fmla="*/ 2419108 w 4514126"/>
              <a:gd name="connsiteY147" fmla="*/ 5023413 h 6519024"/>
              <a:gd name="connsiteX148" fmla="*/ 2500131 w 4514126"/>
              <a:gd name="connsiteY148" fmla="*/ 4953965 h 6519024"/>
              <a:gd name="connsiteX149" fmla="*/ 2546430 w 4514126"/>
              <a:gd name="connsiteY149" fmla="*/ 4884517 h 6519024"/>
              <a:gd name="connsiteX150" fmla="*/ 2569579 w 4514126"/>
              <a:gd name="connsiteY150" fmla="*/ 4849793 h 6519024"/>
              <a:gd name="connsiteX151" fmla="*/ 2581154 w 4514126"/>
              <a:gd name="connsiteY151" fmla="*/ 4815069 h 6519024"/>
              <a:gd name="connsiteX152" fmla="*/ 2627453 w 4514126"/>
              <a:gd name="connsiteY152" fmla="*/ 4757195 h 6519024"/>
              <a:gd name="connsiteX153" fmla="*/ 2639027 w 4514126"/>
              <a:gd name="connsiteY153" fmla="*/ 4722471 h 6519024"/>
              <a:gd name="connsiteX154" fmla="*/ 2662177 w 4514126"/>
              <a:gd name="connsiteY154" fmla="*/ 4699322 h 6519024"/>
              <a:gd name="connsiteX155" fmla="*/ 2685326 w 4514126"/>
              <a:gd name="connsiteY155" fmla="*/ 4664598 h 6519024"/>
              <a:gd name="connsiteX156" fmla="*/ 2696901 w 4514126"/>
              <a:gd name="connsiteY156" fmla="*/ 4629874 h 6519024"/>
              <a:gd name="connsiteX157" fmla="*/ 2743200 w 4514126"/>
              <a:gd name="connsiteY157" fmla="*/ 4560426 h 6519024"/>
              <a:gd name="connsiteX158" fmla="*/ 2754774 w 4514126"/>
              <a:gd name="connsiteY158" fmla="*/ 4525702 h 6519024"/>
              <a:gd name="connsiteX159" fmla="*/ 2777924 w 4514126"/>
              <a:gd name="connsiteY159" fmla="*/ 4502552 h 6519024"/>
              <a:gd name="connsiteX160" fmla="*/ 2824222 w 4514126"/>
              <a:gd name="connsiteY160" fmla="*/ 4433104 h 6519024"/>
              <a:gd name="connsiteX161" fmla="*/ 2847372 w 4514126"/>
              <a:gd name="connsiteY161" fmla="*/ 4398380 h 6519024"/>
              <a:gd name="connsiteX162" fmla="*/ 2870521 w 4514126"/>
              <a:gd name="connsiteY162" fmla="*/ 4328932 h 6519024"/>
              <a:gd name="connsiteX163" fmla="*/ 2893670 w 4514126"/>
              <a:gd name="connsiteY163" fmla="*/ 4294208 h 6519024"/>
              <a:gd name="connsiteX164" fmla="*/ 2928395 w 4514126"/>
              <a:gd name="connsiteY164" fmla="*/ 4224760 h 6519024"/>
              <a:gd name="connsiteX165" fmla="*/ 2951544 w 4514126"/>
              <a:gd name="connsiteY165" fmla="*/ 4155312 h 6519024"/>
              <a:gd name="connsiteX166" fmla="*/ 2963119 w 4514126"/>
              <a:gd name="connsiteY166" fmla="*/ 4120588 h 6519024"/>
              <a:gd name="connsiteX167" fmla="*/ 2986268 w 4514126"/>
              <a:gd name="connsiteY167" fmla="*/ 4085864 h 6519024"/>
              <a:gd name="connsiteX168" fmla="*/ 3009417 w 4514126"/>
              <a:gd name="connsiteY168" fmla="*/ 4016416 h 6519024"/>
              <a:gd name="connsiteX169" fmla="*/ 3020992 w 4514126"/>
              <a:gd name="connsiteY169" fmla="*/ 3981692 h 6519024"/>
              <a:gd name="connsiteX170" fmla="*/ 3044141 w 4514126"/>
              <a:gd name="connsiteY170" fmla="*/ 3912244 h 6519024"/>
              <a:gd name="connsiteX171" fmla="*/ 3067291 w 4514126"/>
              <a:gd name="connsiteY171" fmla="*/ 3831221 h 6519024"/>
              <a:gd name="connsiteX172" fmla="*/ 3078865 w 4514126"/>
              <a:gd name="connsiteY172" fmla="*/ 3784922 h 6519024"/>
              <a:gd name="connsiteX173" fmla="*/ 3102015 w 4514126"/>
              <a:gd name="connsiteY173" fmla="*/ 3715474 h 6519024"/>
              <a:gd name="connsiteX174" fmla="*/ 3113589 w 4514126"/>
              <a:gd name="connsiteY174" fmla="*/ 3680750 h 6519024"/>
              <a:gd name="connsiteX175" fmla="*/ 3125164 w 4514126"/>
              <a:gd name="connsiteY175" fmla="*/ 3646026 h 6519024"/>
              <a:gd name="connsiteX176" fmla="*/ 3136739 w 4514126"/>
              <a:gd name="connsiteY176" fmla="*/ 3611302 h 6519024"/>
              <a:gd name="connsiteX177" fmla="*/ 3183038 w 4514126"/>
              <a:gd name="connsiteY177" fmla="*/ 3553428 h 6519024"/>
              <a:gd name="connsiteX178" fmla="*/ 3217762 w 4514126"/>
              <a:gd name="connsiteY178" fmla="*/ 3483980 h 6519024"/>
              <a:gd name="connsiteX179" fmla="*/ 3252486 w 4514126"/>
              <a:gd name="connsiteY179" fmla="*/ 3414532 h 6519024"/>
              <a:gd name="connsiteX180" fmla="*/ 3287210 w 4514126"/>
              <a:gd name="connsiteY180" fmla="*/ 3345084 h 6519024"/>
              <a:gd name="connsiteX181" fmla="*/ 3321934 w 4514126"/>
              <a:gd name="connsiteY181" fmla="*/ 3275636 h 6519024"/>
              <a:gd name="connsiteX182" fmla="*/ 3356658 w 4514126"/>
              <a:gd name="connsiteY182" fmla="*/ 3217762 h 6519024"/>
              <a:gd name="connsiteX183" fmla="*/ 3368232 w 4514126"/>
              <a:gd name="connsiteY183" fmla="*/ 3183038 h 6519024"/>
              <a:gd name="connsiteX184" fmla="*/ 3414531 w 4514126"/>
              <a:gd name="connsiteY184" fmla="*/ 3113590 h 6519024"/>
              <a:gd name="connsiteX185" fmla="*/ 3437681 w 4514126"/>
              <a:gd name="connsiteY185" fmla="*/ 3078866 h 6519024"/>
              <a:gd name="connsiteX186" fmla="*/ 3472405 w 4514126"/>
              <a:gd name="connsiteY186" fmla="*/ 3020993 h 6519024"/>
              <a:gd name="connsiteX187" fmla="*/ 3483979 w 4514126"/>
              <a:gd name="connsiteY187" fmla="*/ 2986269 h 6519024"/>
              <a:gd name="connsiteX188" fmla="*/ 3507129 w 4514126"/>
              <a:gd name="connsiteY188" fmla="*/ 2951545 h 6519024"/>
              <a:gd name="connsiteX189" fmla="*/ 3553427 w 4514126"/>
              <a:gd name="connsiteY189" fmla="*/ 2812649 h 6519024"/>
              <a:gd name="connsiteX190" fmla="*/ 3565002 w 4514126"/>
              <a:gd name="connsiteY190" fmla="*/ 2777925 h 6519024"/>
              <a:gd name="connsiteX191" fmla="*/ 3576577 w 4514126"/>
              <a:gd name="connsiteY191" fmla="*/ 2743200 h 6519024"/>
              <a:gd name="connsiteX192" fmla="*/ 3588151 w 4514126"/>
              <a:gd name="connsiteY192" fmla="*/ 2673752 h 6519024"/>
              <a:gd name="connsiteX193" fmla="*/ 3599726 w 4514126"/>
              <a:gd name="connsiteY193" fmla="*/ 2581155 h 6519024"/>
              <a:gd name="connsiteX194" fmla="*/ 3634450 w 4514126"/>
              <a:gd name="connsiteY194" fmla="*/ 2476983 h 6519024"/>
              <a:gd name="connsiteX195" fmla="*/ 3657600 w 4514126"/>
              <a:gd name="connsiteY195" fmla="*/ 2395960 h 6519024"/>
              <a:gd name="connsiteX196" fmla="*/ 3669174 w 4514126"/>
              <a:gd name="connsiteY196" fmla="*/ 2349661 h 6519024"/>
              <a:gd name="connsiteX197" fmla="*/ 3692324 w 4514126"/>
              <a:gd name="connsiteY197" fmla="*/ 2280213 h 6519024"/>
              <a:gd name="connsiteX198" fmla="*/ 3703898 w 4514126"/>
              <a:gd name="connsiteY198" fmla="*/ 2245489 h 6519024"/>
              <a:gd name="connsiteX199" fmla="*/ 3715473 w 4514126"/>
              <a:gd name="connsiteY199" fmla="*/ 2210765 h 6519024"/>
              <a:gd name="connsiteX200" fmla="*/ 3761772 w 4514126"/>
              <a:gd name="connsiteY200" fmla="*/ 2141317 h 6519024"/>
              <a:gd name="connsiteX201" fmla="*/ 3773346 w 4514126"/>
              <a:gd name="connsiteY201" fmla="*/ 2106593 h 6519024"/>
              <a:gd name="connsiteX202" fmla="*/ 3796496 w 4514126"/>
              <a:gd name="connsiteY202" fmla="*/ 2083444 h 6519024"/>
              <a:gd name="connsiteX203" fmla="*/ 3819645 w 4514126"/>
              <a:gd name="connsiteY203" fmla="*/ 2013995 h 6519024"/>
              <a:gd name="connsiteX204" fmla="*/ 3831220 w 4514126"/>
              <a:gd name="connsiteY204" fmla="*/ 1979271 h 6519024"/>
              <a:gd name="connsiteX205" fmla="*/ 3842795 w 4514126"/>
              <a:gd name="connsiteY205" fmla="*/ 1944547 h 6519024"/>
              <a:gd name="connsiteX206" fmla="*/ 3865944 w 4514126"/>
              <a:gd name="connsiteY206" fmla="*/ 1851950 h 6519024"/>
              <a:gd name="connsiteX207" fmla="*/ 3877519 w 4514126"/>
              <a:gd name="connsiteY207" fmla="*/ 1805651 h 6519024"/>
              <a:gd name="connsiteX208" fmla="*/ 3900668 w 4514126"/>
              <a:gd name="connsiteY208" fmla="*/ 1736203 h 6519024"/>
              <a:gd name="connsiteX209" fmla="*/ 3912243 w 4514126"/>
              <a:gd name="connsiteY209" fmla="*/ 1689904 h 6519024"/>
              <a:gd name="connsiteX210" fmla="*/ 3958541 w 4514126"/>
              <a:gd name="connsiteY210" fmla="*/ 1620456 h 6519024"/>
              <a:gd name="connsiteX211" fmla="*/ 3993265 w 4514126"/>
              <a:gd name="connsiteY211" fmla="*/ 1551008 h 6519024"/>
              <a:gd name="connsiteX212" fmla="*/ 4004840 w 4514126"/>
              <a:gd name="connsiteY212" fmla="*/ 1516284 h 6519024"/>
              <a:gd name="connsiteX213" fmla="*/ 4027989 w 4514126"/>
              <a:gd name="connsiteY213" fmla="*/ 1481560 h 6519024"/>
              <a:gd name="connsiteX214" fmla="*/ 4051139 w 4514126"/>
              <a:gd name="connsiteY214" fmla="*/ 1412112 h 6519024"/>
              <a:gd name="connsiteX215" fmla="*/ 4062713 w 4514126"/>
              <a:gd name="connsiteY215" fmla="*/ 1342664 h 6519024"/>
              <a:gd name="connsiteX216" fmla="*/ 4085863 w 4514126"/>
              <a:gd name="connsiteY216" fmla="*/ 1273216 h 6519024"/>
              <a:gd name="connsiteX217" fmla="*/ 4120587 w 4514126"/>
              <a:gd name="connsiteY217" fmla="*/ 1169044 h 6519024"/>
              <a:gd name="connsiteX218" fmla="*/ 4132162 w 4514126"/>
              <a:gd name="connsiteY218" fmla="*/ 1134319 h 6519024"/>
              <a:gd name="connsiteX219" fmla="*/ 4166886 w 4514126"/>
              <a:gd name="connsiteY219" fmla="*/ 1018573 h 6519024"/>
              <a:gd name="connsiteX220" fmla="*/ 4178460 w 4514126"/>
              <a:gd name="connsiteY220" fmla="*/ 983849 h 6519024"/>
              <a:gd name="connsiteX221" fmla="*/ 4201610 w 4514126"/>
              <a:gd name="connsiteY221" fmla="*/ 949125 h 6519024"/>
              <a:gd name="connsiteX222" fmla="*/ 4236334 w 4514126"/>
              <a:gd name="connsiteY222" fmla="*/ 844952 h 6519024"/>
              <a:gd name="connsiteX223" fmla="*/ 4247908 w 4514126"/>
              <a:gd name="connsiteY223" fmla="*/ 810228 h 6519024"/>
              <a:gd name="connsiteX224" fmla="*/ 4271058 w 4514126"/>
              <a:gd name="connsiteY224" fmla="*/ 775504 h 6519024"/>
              <a:gd name="connsiteX225" fmla="*/ 4294207 w 4514126"/>
              <a:gd name="connsiteY225" fmla="*/ 706056 h 6519024"/>
              <a:gd name="connsiteX226" fmla="*/ 4363655 w 4514126"/>
              <a:gd name="connsiteY226" fmla="*/ 625033 h 6519024"/>
              <a:gd name="connsiteX227" fmla="*/ 4375230 w 4514126"/>
              <a:gd name="connsiteY227" fmla="*/ 590309 h 6519024"/>
              <a:gd name="connsiteX228" fmla="*/ 4421529 w 4514126"/>
              <a:gd name="connsiteY228" fmla="*/ 532436 h 6519024"/>
              <a:gd name="connsiteX229" fmla="*/ 4444678 w 4514126"/>
              <a:gd name="connsiteY229" fmla="*/ 462988 h 6519024"/>
              <a:gd name="connsiteX230" fmla="*/ 4479402 w 4514126"/>
              <a:gd name="connsiteY230" fmla="*/ 347241 h 6519024"/>
              <a:gd name="connsiteX231" fmla="*/ 4502551 w 4514126"/>
              <a:gd name="connsiteY231" fmla="*/ 277793 h 6519024"/>
              <a:gd name="connsiteX232" fmla="*/ 4514126 w 4514126"/>
              <a:gd name="connsiteY232" fmla="*/ 243069 h 6519024"/>
              <a:gd name="connsiteX233" fmla="*/ 4502551 w 4514126"/>
              <a:gd name="connsiteY233" fmla="*/ 127322 h 6519024"/>
              <a:gd name="connsiteX234" fmla="*/ 4490977 w 4514126"/>
              <a:gd name="connsiteY234" fmla="*/ 92598 h 6519024"/>
              <a:gd name="connsiteX235" fmla="*/ 4421529 w 4514126"/>
              <a:gd name="connsiteY235" fmla="*/ 57874 h 6519024"/>
              <a:gd name="connsiteX236" fmla="*/ 4386805 w 4514126"/>
              <a:gd name="connsiteY236" fmla="*/ 34725 h 6519024"/>
              <a:gd name="connsiteX237" fmla="*/ 4294207 w 4514126"/>
              <a:gd name="connsiteY237" fmla="*/ 11575 h 6519024"/>
              <a:gd name="connsiteX238" fmla="*/ 4039564 w 4514126"/>
              <a:gd name="connsiteY238" fmla="*/ 23150 h 6519024"/>
              <a:gd name="connsiteX239" fmla="*/ 3912243 w 4514126"/>
              <a:gd name="connsiteY239" fmla="*/ 57874 h 6519024"/>
              <a:gd name="connsiteX240" fmla="*/ 3819645 w 4514126"/>
              <a:gd name="connsiteY240" fmla="*/ 81023 h 6519024"/>
              <a:gd name="connsiteX241" fmla="*/ 3784921 w 4514126"/>
              <a:gd name="connsiteY241" fmla="*/ 92598 h 6519024"/>
              <a:gd name="connsiteX242" fmla="*/ 3703898 w 4514126"/>
              <a:gd name="connsiteY242" fmla="*/ 115747 h 6519024"/>
              <a:gd name="connsiteX243" fmla="*/ 3657600 w 4514126"/>
              <a:gd name="connsiteY243" fmla="*/ 104173 h 6519024"/>
              <a:gd name="connsiteX244" fmla="*/ 3588151 w 4514126"/>
              <a:gd name="connsiteY244" fmla="*/ 81023 h 6519024"/>
              <a:gd name="connsiteX245" fmla="*/ 3287210 w 4514126"/>
              <a:gd name="connsiteY245" fmla="*/ 69449 h 6519024"/>
              <a:gd name="connsiteX246" fmla="*/ 2720050 w 4514126"/>
              <a:gd name="connsiteY246" fmla="*/ 46299 h 6519024"/>
              <a:gd name="connsiteX247" fmla="*/ 2650602 w 4514126"/>
              <a:gd name="connsiteY247" fmla="*/ 23150 h 6519024"/>
              <a:gd name="connsiteX248" fmla="*/ 2639027 w 4514126"/>
              <a:gd name="connsiteY248" fmla="*/ 0 h 6519024"/>
              <a:gd name="connsiteX0" fmla="*/ 2639027 w 4514126"/>
              <a:gd name="connsiteY0" fmla="*/ 0 h 6518597"/>
              <a:gd name="connsiteX1" fmla="*/ 2581154 w 4514126"/>
              <a:gd name="connsiteY1" fmla="*/ 46299 h 6518597"/>
              <a:gd name="connsiteX2" fmla="*/ 2523281 w 4514126"/>
              <a:gd name="connsiteY2" fmla="*/ 104173 h 6518597"/>
              <a:gd name="connsiteX3" fmla="*/ 2500131 w 4514126"/>
              <a:gd name="connsiteY3" fmla="*/ 127322 h 6518597"/>
              <a:gd name="connsiteX4" fmla="*/ 2442258 w 4514126"/>
              <a:gd name="connsiteY4" fmla="*/ 173621 h 6518597"/>
              <a:gd name="connsiteX5" fmla="*/ 2419108 w 4514126"/>
              <a:gd name="connsiteY5" fmla="*/ 243069 h 6518597"/>
              <a:gd name="connsiteX6" fmla="*/ 2349660 w 4514126"/>
              <a:gd name="connsiteY6" fmla="*/ 335666 h 6518597"/>
              <a:gd name="connsiteX7" fmla="*/ 2338086 w 4514126"/>
              <a:gd name="connsiteY7" fmla="*/ 370390 h 6518597"/>
              <a:gd name="connsiteX8" fmla="*/ 2314936 w 4514126"/>
              <a:gd name="connsiteY8" fmla="*/ 393540 h 6518597"/>
              <a:gd name="connsiteX9" fmla="*/ 2291787 w 4514126"/>
              <a:gd name="connsiteY9" fmla="*/ 428264 h 6518597"/>
              <a:gd name="connsiteX10" fmla="*/ 2233913 w 4514126"/>
              <a:gd name="connsiteY10" fmla="*/ 486137 h 6518597"/>
              <a:gd name="connsiteX11" fmla="*/ 2210764 w 4514126"/>
              <a:gd name="connsiteY11" fmla="*/ 509287 h 6518597"/>
              <a:gd name="connsiteX12" fmla="*/ 2141316 w 4514126"/>
              <a:gd name="connsiteY12" fmla="*/ 578735 h 6518597"/>
              <a:gd name="connsiteX13" fmla="*/ 2060293 w 4514126"/>
              <a:gd name="connsiteY13" fmla="*/ 648183 h 6518597"/>
              <a:gd name="connsiteX14" fmla="*/ 1979270 w 4514126"/>
              <a:gd name="connsiteY14" fmla="*/ 694481 h 6518597"/>
              <a:gd name="connsiteX15" fmla="*/ 1909822 w 4514126"/>
              <a:gd name="connsiteY15" fmla="*/ 740780 h 6518597"/>
              <a:gd name="connsiteX16" fmla="*/ 1863524 w 4514126"/>
              <a:gd name="connsiteY16" fmla="*/ 763930 h 6518597"/>
              <a:gd name="connsiteX17" fmla="*/ 1794076 w 4514126"/>
              <a:gd name="connsiteY17" fmla="*/ 810228 h 6518597"/>
              <a:gd name="connsiteX18" fmla="*/ 1713053 w 4514126"/>
              <a:gd name="connsiteY18" fmla="*/ 844952 h 6518597"/>
              <a:gd name="connsiteX19" fmla="*/ 1678329 w 4514126"/>
              <a:gd name="connsiteY19" fmla="*/ 868102 h 6518597"/>
              <a:gd name="connsiteX20" fmla="*/ 1643605 w 4514126"/>
              <a:gd name="connsiteY20" fmla="*/ 879676 h 6518597"/>
              <a:gd name="connsiteX21" fmla="*/ 1597306 w 4514126"/>
              <a:gd name="connsiteY21" fmla="*/ 902826 h 6518597"/>
              <a:gd name="connsiteX22" fmla="*/ 1562582 w 4514126"/>
              <a:gd name="connsiteY22" fmla="*/ 925975 h 6518597"/>
              <a:gd name="connsiteX23" fmla="*/ 1527858 w 4514126"/>
              <a:gd name="connsiteY23" fmla="*/ 937550 h 6518597"/>
              <a:gd name="connsiteX24" fmla="*/ 1493134 w 4514126"/>
              <a:gd name="connsiteY24" fmla="*/ 960699 h 6518597"/>
              <a:gd name="connsiteX25" fmla="*/ 1423686 w 4514126"/>
              <a:gd name="connsiteY25" fmla="*/ 983849 h 6518597"/>
              <a:gd name="connsiteX26" fmla="*/ 1388962 w 4514126"/>
              <a:gd name="connsiteY26" fmla="*/ 995423 h 6518597"/>
              <a:gd name="connsiteX27" fmla="*/ 1319513 w 4514126"/>
              <a:gd name="connsiteY27" fmla="*/ 1030147 h 6518597"/>
              <a:gd name="connsiteX28" fmla="*/ 1250065 w 4514126"/>
              <a:gd name="connsiteY28" fmla="*/ 1064871 h 6518597"/>
              <a:gd name="connsiteX29" fmla="*/ 1192192 w 4514126"/>
              <a:gd name="connsiteY29" fmla="*/ 1122745 h 6518597"/>
              <a:gd name="connsiteX30" fmla="*/ 1157468 w 4514126"/>
              <a:gd name="connsiteY30" fmla="*/ 1157469 h 6518597"/>
              <a:gd name="connsiteX31" fmla="*/ 1122744 w 4514126"/>
              <a:gd name="connsiteY31" fmla="*/ 1180618 h 6518597"/>
              <a:gd name="connsiteX32" fmla="*/ 1076445 w 4514126"/>
              <a:gd name="connsiteY32" fmla="*/ 1226917 h 6518597"/>
              <a:gd name="connsiteX33" fmla="*/ 1006997 w 4514126"/>
              <a:gd name="connsiteY33" fmla="*/ 1273216 h 6518597"/>
              <a:gd name="connsiteX34" fmla="*/ 972273 w 4514126"/>
              <a:gd name="connsiteY34" fmla="*/ 1307940 h 6518597"/>
              <a:gd name="connsiteX35" fmla="*/ 902825 w 4514126"/>
              <a:gd name="connsiteY35" fmla="*/ 1342664 h 6518597"/>
              <a:gd name="connsiteX36" fmla="*/ 868101 w 4514126"/>
              <a:gd name="connsiteY36" fmla="*/ 1365813 h 6518597"/>
              <a:gd name="connsiteX37" fmla="*/ 844951 w 4514126"/>
              <a:gd name="connsiteY37" fmla="*/ 1388962 h 6518597"/>
              <a:gd name="connsiteX38" fmla="*/ 740779 w 4514126"/>
              <a:gd name="connsiteY38" fmla="*/ 1481560 h 6518597"/>
              <a:gd name="connsiteX39" fmla="*/ 682906 w 4514126"/>
              <a:gd name="connsiteY39" fmla="*/ 1527859 h 6518597"/>
              <a:gd name="connsiteX40" fmla="*/ 636607 w 4514126"/>
              <a:gd name="connsiteY40" fmla="*/ 1585732 h 6518597"/>
              <a:gd name="connsiteX41" fmla="*/ 555584 w 4514126"/>
              <a:gd name="connsiteY41" fmla="*/ 1678330 h 6518597"/>
              <a:gd name="connsiteX42" fmla="*/ 520860 w 4514126"/>
              <a:gd name="connsiteY42" fmla="*/ 1713054 h 6518597"/>
              <a:gd name="connsiteX43" fmla="*/ 486136 w 4514126"/>
              <a:gd name="connsiteY43" fmla="*/ 1747778 h 6518597"/>
              <a:gd name="connsiteX44" fmla="*/ 405113 w 4514126"/>
              <a:gd name="connsiteY44" fmla="*/ 1840375 h 6518597"/>
              <a:gd name="connsiteX45" fmla="*/ 381964 w 4514126"/>
              <a:gd name="connsiteY45" fmla="*/ 1863525 h 6518597"/>
              <a:gd name="connsiteX46" fmla="*/ 358815 w 4514126"/>
              <a:gd name="connsiteY46" fmla="*/ 1932973 h 6518597"/>
              <a:gd name="connsiteX47" fmla="*/ 324091 w 4514126"/>
              <a:gd name="connsiteY47" fmla="*/ 2164466 h 6518597"/>
              <a:gd name="connsiteX48" fmla="*/ 300941 w 4514126"/>
              <a:gd name="connsiteY48" fmla="*/ 2199190 h 6518597"/>
              <a:gd name="connsiteX49" fmla="*/ 289367 w 4514126"/>
              <a:gd name="connsiteY49" fmla="*/ 2233914 h 6518597"/>
              <a:gd name="connsiteX50" fmla="*/ 266217 w 4514126"/>
              <a:gd name="connsiteY50" fmla="*/ 2257064 h 6518597"/>
              <a:gd name="connsiteX51" fmla="*/ 219919 w 4514126"/>
              <a:gd name="connsiteY51" fmla="*/ 2326512 h 6518597"/>
              <a:gd name="connsiteX52" fmla="*/ 219919 w 4514126"/>
              <a:gd name="connsiteY52" fmla="*/ 2326512 h 6518597"/>
              <a:gd name="connsiteX53" fmla="*/ 196769 w 4514126"/>
              <a:gd name="connsiteY53" fmla="*/ 2372811 h 6518597"/>
              <a:gd name="connsiteX54" fmla="*/ 173620 w 4514126"/>
              <a:gd name="connsiteY54" fmla="*/ 2407535 h 6518597"/>
              <a:gd name="connsiteX55" fmla="*/ 162045 w 4514126"/>
              <a:gd name="connsiteY55" fmla="*/ 2442259 h 6518597"/>
              <a:gd name="connsiteX56" fmla="*/ 127321 w 4514126"/>
              <a:gd name="connsiteY56" fmla="*/ 2476983 h 6518597"/>
              <a:gd name="connsiteX57" fmla="*/ 81022 w 4514126"/>
              <a:gd name="connsiteY57" fmla="*/ 2534856 h 6518597"/>
              <a:gd name="connsiteX58" fmla="*/ 46298 w 4514126"/>
              <a:gd name="connsiteY58" fmla="*/ 2812649 h 6518597"/>
              <a:gd name="connsiteX59" fmla="*/ 11574 w 4514126"/>
              <a:gd name="connsiteY59" fmla="*/ 2963119 h 6518597"/>
              <a:gd name="connsiteX60" fmla="*/ 0 w 4514126"/>
              <a:gd name="connsiteY60" fmla="*/ 3020993 h 6518597"/>
              <a:gd name="connsiteX61" fmla="*/ 11574 w 4514126"/>
              <a:gd name="connsiteY61" fmla="*/ 3136740 h 6518597"/>
              <a:gd name="connsiteX62" fmla="*/ 34724 w 4514126"/>
              <a:gd name="connsiteY62" fmla="*/ 3287211 h 6518597"/>
              <a:gd name="connsiteX63" fmla="*/ 104172 w 4514126"/>
              <a:gd name="connsiteY63" fmla="*/ 3379808 h 6518597"/>
              <a:gd name="connsiteX64" fmla="*/ 150470 w 4514126"/>
              <a:gd name="connsiteY64" fmla="*/ 3449256 h 6518597"/>
              <a:gd name="connsiteX65" fmla="*/ 219919 w 4514126"/>
              <a:gd name="connsiteY65" fmla="*/ 3541854 h 6518597"/>
              <a:gd name="connsiteX66" fmla="*/ 243068 w 4514126"/>
              <a:gd name="connsiteY66" fmla="*/ 3576578 h 6518597"/>
              <a:gd name="connsiteX67" fmla="*/ 254643 w 4514126"/>
              <a:gd name="connsiteY67" fmla="*/ 3611302 h 6518597"/>
              <a:gd name="connsiteX68" fmla="*/ 266217 w 4514126"/>
              <a:gd name="connsiteY68" fmla="*/ 3657600 h 6518597"/>
              <a:gd name="connsiteX69" fmla="*/ 289367 w 4514126"/>
              <a:gd name="connsiteY69" fmla="*/ 3680750 h 6518597"/>
              <a:gd name="connsiteX70" fmla="*/ 324091 w 4514126"/>
              <a:gd name="connsiteY70" fmla="*/ 3750198 h 6518597"/>
              <a:gd name="connsiteX71" fmla="*/ 358815 w 4514126"/>
              <a:gd name="connsiteY71" fmla="*/ 3819646 h 6518597"/>
              <a:gd name="connsiteX72" fmla="*/ 393539 w 4514126"/>
              <a:gd name="connsiteY72" fmla="*/ 3877519 h 6518597"/>
              <a:gd name="connsiteX73" fmla="*/ 462987 w 4514126"/>
              <a:gd name="connsiteY73" fmla="*/ 3900669 h 6518597"/>
              <a:gd name="connsiteX74" fmla="*/ 497711 w 4514126"/>
              <a:gd name="connsiteY74" fmla="*/ 3935393 h 6518597"/>
              <a:gd name="connsiteX75" fmla="*/ 544010 w 4514126"/>
              <a:gd name="connsiteY75" fmla="*/ 3993266 h 6518597"/>
              <a:gd name="connsiteX76" fmla="*/ 567159 w 4514126"/>
              <a:gd name="connsiteY76" fmla="*/ 4039565 h 6518597"/>
              <a:gd name="connsiteX77" fmla="*/ 590308 w 4514126"/>
              <a:gd name="connsiteY77" fmla="*/ 4074289 h 6518597"/>
              <a:gd name="connsiteX78" fmla="*/ 625032 w 4514126"/>
              <a:gd name="connsiteY78" fmla="*/ 4178461 h 6518597"/>
              <a:gd name="connsiteX79" fmla="*/ 648182 w 4514126"/>
              <a:gd name="connsiteY79" fmla="*/ 4247909 h 6518597"/>
              <a:gd name="connsiteX80" fmla="*/ 659757 w 4514126"/>
              <a:gd name="connsiteY80" fmla="*/ 4282633 h 6518597"/>
              <a:gd name="connsiteX81" fmla="*/ 671331 w 4514126"/>
              <a:gd name="connsiteY81" fmla="*/ 4340507 h 6518597"/>
              <a:gd name="connsiteX82" fmla="*/ 682906 w 4514126"/>
              <a:gd name="connsiteY82" fmla="*/ 4433104 h 6518597"/>
              <a:gd name="connsiteX83" fmla="*/ 694481 w 4514126"/>
              <a:gd name="connsiteY83" fmla="*/ 4467828 h 6518597"/>
              <a:gd name="connsiteX84" fmla="*/ 706055 w 4514126"/>
              <a:gd name="connsiteY84" fmla="*/ 4514127 h 6518597"/>
              <a:gd name="connsiteX85" fmla="*/ 729205 w 4514126"/>
              <a:gd name="connsiteY85" fmla="*/ 4583575 h 6518597"/>
              <a:gd name="connsiteX86" fmla="*/ 740779 w 4514126"/>
              <a:gd name="connsiteY86" fmla="*/ 4618299 h 6518597"/>
              <a:gd name="connsiteX87" fmla="*/ 763929 w 4514126"/>
              <a:gd name="connsiteY87" fmla="*/ 4641449 h 6518597"/>
              <a:gd name="connsiteX88" fmla="*/ 787078 w 4514126"/>
              <a:gd name="connsiteY88" fmla="*/ 4710897 h 6518597"/>
              <a:gd name="connsiteX89" fmla="*/ 810227 w 4514126"/>
              <a:gd name="connsiteY89" fmla="*/ 4803494 h 6518597"/>
              <a:gd name="connsiteX90" fmla="*/ 821802 w 4514126"/>
              <a:gd name="connsiteY90" fmla="*/ 4838218 h 6518597"/>
              <a:gd name="connsiteX91" fmla="*/ 868101 w 4514126"/>
              <a:gd name="connsiteY91" fmla="*/ 4907666 h 6518597"/>
              <a:gd name="connsiteX92" fmla="*/ 902825 w 4514126"/>
              <a:gd name="connsiteY92" fmla="*/ 4977114 h 6518597"/>
              <a:gd name="connsiteX93" fmla="*/ 937549 w 4514126"/>
              <a:gd name="connsiteY93" fmla="*/ 5046562 h 6518597"/>
              <a:gd name="connsiteX94" fmla="*/ 983848 w 4514126"/>
              <a:gd name="connsiteY94" fmla="*/ 5254907 h 6518597"/>
              <a:gd name="connsiteX95" fmla="*/ 1006997 w 4514126"/>
              <a:gd name="connsiteY95" fmla="*/ 5324355 h 6518597"/>
              <a:gd name="connsiteX96" fmla="*/ 1018572 w 4514126"/>
              <a:gd name="connsiteY96" fmla="*/ 5359079 h 6518597"/>
              <a:gd name="connsiteX97" fmla="*/ 1030146 w 4514126"/>
              <a:gd name="connsiteY97" fmla="*/ 5393803 h 6518597"/>
              <a:gd name="connsiteX98" fmla="*/ 1053296 w 4514126"/>
              <a:gd name="connsiteY98" fmla="*/ 5416952 h 6518597"/>
              <a:gd name="connsiteX99" fmla="*/ 1076445 w 4514126"/>
              <a:gd name="connsiteY99" fmla="*/ 5486400 h 6518597"/>
              <a:gd name="connsiteX100" fmla="*/ 1064870 w 4514126"/>
              <a:gd name="connsiteY100" fmla="*/ 5752618 h 6518597"/>
              <a:gd name="connsiteX101" fmla="*/ 1030146 w 4514126"/>
              <a:gd name="connsiteY101" fmla="*/ 5903089 h 6518597"/>
              <a:gd name="connsiteX102" fmla="*/ 1018572 w 4514126"/>
              <a:gd name="connsiteY102" fmla="*/ 6065135 h 6518597"/>
              <a:gd name="connsiteX103" fmla="*/ 995422 w 4514126"/>
              <a:gd name="connsiteY103" fmla="*/ 6134583 h 6518597"/>
              <a:gd name="connsiteX104" fmla="*/ 972273 w 4514126"/>
              <a:gd name="connsiteY104" fmla="*/ 6204031 h 6518597"/>
              <a:gd name="connsiteX105" fmla="*/ 960698 w 4514126"/>
              <a:gd name="connsiteY105" fmla="*/ 6238755 h 6518597"/>
              <a:gd name="connsiteX106" fmla="*/ 937549 w 4514126"/>
              <a:gd name="connsiteY106" fmla="*/ 6273479 h 6518597"/>
              <a:gd name="connsiteX107" fmla="*/ 914400 w 4514126"/>
              <a:gd name="connsiteY107" fmla="*/ 6342927 h 6518597"/>
              <a:gd name="connsiteX108" fmla="*/ 891250 w 4514126"/>
              <a:gd name="connsiteY108" fmla="*/ 6435525 h 6518597"/>
              <a:gd name="connsiteX109" fmla="*/ 919494 w 4514126"/>
              <a:gd name="connsiteY109" fmla="*/ 6508408 h 6518597"/>
              <a:gd name="connsiteX110" fmla="*/ 1015220 w 4514126"/>
              <a:gd name="connsiteY110" fmla="*/ 6505569 h 6518597"/>
              <a:gd name="connsiteX111" fmla="*/ 1076555 w 4514126"/>
              <a:gd name="connsiteY111" fmla="*/ 6507618 h 6518597"/>
              <a:gd name="connsiteX112" fmla="*/ 1254496 w 4514126"/>
              <a:gd name="connsiteY112" fmla="*/ 6518597 h 6518597"/>
              <a:gd name="connsiteX113" fmla="*/ 1284789 w 4514126"/>
              <a:gd name="connsiteY113" fmla="*/ 6493398 h 6518597"/>
              <a:gd name="connsiteX114" fmla="*/ 1307939 w 4514126"/>
              <a:gd name="connsiteY114" fmla="*/ 6470249 h 6518597"/>
              <a:gd name="connsiteX115" fmla="*/ 1354238 w 4514126"/>
              <a:gd name="connsiteY115" fmla="*/ 6400800 h 6518597"/>
              <a:gd name="connsiteX116" fmla="*/ 1377387 w 4514126"/>
              <a:gd name="connsiteY116" fmla="*/ 6366076 h 6518597"/>
              <a:gd name="connsiteX117" fmla="*/ 1400536 w 4514126"/>
              <a:gd name="connsiteY117" fmla="*/ 6296628 h 6518597"/>
              <a:gd name="connsiteX118" fmla="*/ 1412111 w 4514126"/>
              <a:gd name="connsiteY118" fmla="*/ 6261904 h 6518597"/>
              <a:gd name="connsiteX119" fmla="*/ 1435260 w 4514126"/>
              <a:gd name="connsiteY119" fmla="*/ 6123008 h 6518597"/>
              <a:gd name="connsiteX120" fmla="*/ 1446835 w 4514126"/>
              <a:gd name="connsiteY120" fmla="*/ 6076709 h 6518597"/>
              <a:gd name="connsiteX121" fmla="*/ 1458410 w 4514126"/>
              <a:gd name="connsiteY121" fmla="*/ 6018836 h 6518597"/>
              <a:gd name="connsiteX122" fmla="*/ 1481559 w 4514126"/>
              <a:gd name="connsiteY122" fmla="*/ 5949388 h 6518597"/>
              <a:gd name="connsiteX123" fmla="*/ 1516283 w 4514126"/>
              <a:gd name="connsiteY123" fmla="*/ 5845216 h 6518597"/>
              <a:gd name="connsiteX124" fmla="*/ 1551007 w 4514126"/>
              <a:gd name="connsiteY124" fmla="*/ 5741044 h 6518597"/>
              <a:gd name="connsiteX125" fmla="*/ 1562582 w 4514126"/>
              <a:gd name="connsiteY125" fmla="*/ 5706319 h 6518597"/>
              <a:gd name="connsiteX126" fmla="*/ 1608881 w 4514126"/>
              <a:gd name="connsiteY126" fmla="*/ 5648446 h 6518597"/>
              <a:gd name="connsiteX127" fmla="*/ 1643605 w 4514126"/>
              <a:gd name="connsiteY127" fmla="*/ 5625297 h 6518597"/>
              <a:gd name="connsiteX128" fmla="*/ 1689903 w 4514126"/>
              <a:gd name="connsiteY128" fmla="*/ 5590573 h 6518597"/>
              <a:gd name="connsiteX129" fmla="*/ 1724627 w 4514126"/>
              <a:gd name="connsiteY129" fmla="*/ 5567423 h 6518597"/>
              <a:gd name="connsiteX130" fmla="*/ 1747777 w 4514126"/>
              <a:gd name="connsiteY130" fmla="*/ 5544274 h 6518597"/>
              <a:gd name="connsiteX131" fmla="*/ 1782501 w 4514126"/>
              <a:gd name="connsiteY131" fmla="*/ 5521125 h 6518597"/>
              <a:gd name="connsiteX132" fmla="*/ 1828800 w 4514126"/>
              <a:gd name="connsiteY132" fmla="*/ 5474826 h 6518597"/>
              <a:gd name="connsiteX133" fmla="*/ 1851949 w 4514126"/>
              <a:gd name="connsiteY133" fmla="*/ 5451676 h 6518597"/>
              <a:gd name="connsiteX134" fmla="*/ 1875098 w 4514126"/>
              <a:gd name="connsiteY134" fmla="*/ 5416952 h 6518597"/>
              <a:gd name="connsiteX135" fmla="*/ 1898248 w 4514126"/>
              <a:gd name="connsiteY135" fmla="*/ 5393803 h 6518597"/>
              <a:gd name="connsiteX136" fmla="*/ 1921397 w 4514126"/>
              <a:gd name="connsiteY136" fmla="*/ 5359079 h 6518597"/>
              <a:gd name="connsiteX137" fmla="*/ 2037144 w 4514126"/>
              <a:gd name="connsiteY137" fmla="*/ 5324355 h 6518597"/>
              <a:gd name="connsiteX138" fmla="*/ 2071868 w 4514126"/>
              <a:gd name="connsiteY138" fmla="*/ 5312780 h 6518597"/>
              <a:gd name="connsiteX139" fmla="*/ 2106592 w 4514126"/>
              <a:gd name="connsiteY139" fmla="*/ 5289631 h 6518597"/>
              <a:gd name="connsiteX140" fmla="*/ 2129741 w 4514126"/>
              <a:gd name="connsiteY140" fmla="*/ 5266481 h 6518597"/>
              <a:gd name="connsiteX141" fmla="*/ 2164465 w 4514126"/>
              <a:gd name="connsiteY141" fmla="*/ 5254907 h 6518597"/>
              <a:gd name="connsiteX142" fmla="*/ 2233913 w 4514126"/>
              <a:gd name="connsiteY142" fmla="*/ 5208608 h 6518597"/>
              <a:gd name="connsiteX143" fmla="*/ 2280212 w 4514126"/>
              <a:gd name="connsiteY143" fmla="*/ 5162309 h 6518597"/>
              <a:gd name="connsiteX144" fmla="*/ 2303362 w 4514126"/>
              <a:gd name="connsiteY144" fmla="*/ 5139160 h 6518597"/>
              <a:gd name="connsiteX145" fmla="*/ 2338086 w 4514126"/>
              <a:gd name="connsiteY145" fmla="*/ 5116011 h 6518597"/>
              <a:gd name="connsiteX146" fmla="*/ 2395959 w 4514126"/>
              <a:gd name="connsiteY146" fmla="*/ 5058137 h 6518597"/>
              <a:gd name="connsiteX147" fmla="*/ 2419108 w 4514126"/>
              <a:gd name="connsiteY147" fmla="*/ 5023413 h 6518597"/>
              <a:gd name="connsiteX148" fmla="*/ 2500131 w 4514126"/>
              <a:gd name="connsiteY148" fmla="*/ 4953965 h 6518597"/>
              <a:gd name="connsiteX149" fmla="*/ 2546430 w 4514126"/>
              <a:gd name="connsiteY149" fmla="*/ 4884517 h 6518597"/>
              <a:gd name="connsiteX150" fmla="*/ 2569579 w 4514126"/>
              <a:gd name="connsiteY150" fmla="*/ 4849793 h 6518597"/>
              <a:gd name="connsiteX151" fmla="*/ 2581154 w 4514126"/>
              <a:gd name="connsiteY151" fmla="*/ 4815069 h 6518597"/>
              <a:gd name="connsiteX152" fmla="*/ 2627453 w 4514126"/>
              <a:gd name="connsiteY152" fmla="*/ 4757195 h 6518597"/>
              <a:gd name="connsiteX153" fmla="*/ 2639027 w 4514126"/>
              <a:gd name="connsiteY153" fmla="*/ 4722471 h 6518597"/>
              <a:gd name="connsiteX154" fmla="*/ 2662177 w 4514126"/>
              <a:gd name="connsiteY154" fmla="*/ 4699322 h 6518597"/>
              <a:gd name="connsiteX155" fmla="*/ 2685326 w 4514126"/>
              <a:gd name="connsiteY155" fmla="*/ 4664598 h 6518597"/>
              <a:gd name="connsiteX156" fmla="*/ 2696901 w 4514126"/>
              <a:gd name="connsiteY156" fmla="*/ 4629874 h 6518597"/>
              <a:gd name="connsiteX157" fmla="*/ 2743200 w 4514126"/>
              <a:gd name="connsiteY157" fmla="*/ 4560426 h 6518597"/>
              <a:gd name="connsiteX158" fmla="*/ 2754774 w 4514126"/>
              <a:gd name="connsiteY158" fmla="*/ 4525702 h 6518597"/>
              <a:gd name="connsiteX159" fmla="*/ 2777924 w 4514126"/>
              <a:gd name="connsiteY159" fmla="*/ 4502552 h 6518597"/>
              <a:gd name="connsiteX160" fmla="*/ 2824222 w 4514126"/>
              <a:gd name="connsiteY160" fmla="*/ 4433104 h 6518597"/>
              <a:gd name="connsiteX161" fmla="*/ 2847372 w 4514126"/>
              <a:gd name="connsiteY161" fmla="*/ 4398380 h 6518597"/>
              <a:gd name="connsiteX162" fmla="*/ 2870521 w 4514126"/>
              <a:gd name="connsiteY162" fmla="*/ 4328932 h 6518597"/>
              <a:gd name="connsiteX163" fmla="*/ 2893670 w 4514126"/>
              <a:gd name="connsiteY163" fmla="*/ 4294208 h 6518597"/>
              <a:gd name="connsiteX164" fmla="*/ 2928395 w 4514126"/>
              <a:gd name="connsiteY164" fmla="*/ 4224760 h 6518597"/>
              <a:gd name="connsiteX165" fmla="*/ 2951544 w 4514126"/>
              <a:gd name="connsiteY165" fmla="*/ 4155312 h 6518597"/>
              <a:gd name="connsiteX166" fmla="*/ 2963119 w 4514126"/>
              <a:gd name="connsiteY166" fmla="*/ 4120588 h 6518597"/>
              <a:gd name="connsiteX167" fmla="*/ 2986268 w 4514126"/>
              <a:gd name="connsiteY167" fmla="*/ 4085864 h 6518597"/>
              <a:gd name="connsiteX168" fmla="*/ 3009417 w 4514126"/>
              <a:gd name="connsiteY168" fmla="*/ 4016416 h 6518597"/>
              <a:gd name="connsiteX169" fmla="*/ 3020992 w 4514126"/>
              <a:gd name="connsiteY169" fmla="*/ 3981692 h 6518597"/>
              <a:gd name="connsiteX170" fmla="*/ 3044141 w 4514126"/>
              <a:gd name="connsiteY170" fmla="*/ 3912244 h 6518597"/>
              <a:gd name="connsiteX171" fmla="*/ 3067291 w 4514126"/>
              <a:gd name="connsiteY171" fmla="*/ 3831221 h 6518597"/>
              <a:gd name="connsiteX172" fmla="*/ 3078865 w 4514126"/>
              <a:gd name="connsiteY172" fmla="*/ 3784922 h 6518597"/>
              <a:gd name="connsiteX173" fmla="*/ 3102015 w 4514126"/>
              <a:gd name="connsiteY173" fmla="*/ 3715474 h 6518597"/>
              <a:gd name="connsiteX174" fmla="*/ 3113589 w 4514126"/>
              <a:gd name="connsiteY174" fmla="*/ 3680750 h 6518597"/>
              <a:gd name="connsiteX175" fmla="*/ 3125164 w 4514126"/>
              <a:gd name="connsiteY175" fmla="*/ 3646026 h 6518597"/>
              <a:gd name="connsiteX176" fmla="*/ 3136739 w 4514126"/>
              <a:gd name="connsiteY176" fmla="*/ 3611302 h 6518597"/>
              <a:gd name="connsiteX177" fmla="*/ 3183038 w 4514126"/>
              <a:gd name="connsiteY177" fmla="*/ 3553428 h 6518597"/>
              <a:gd name="connsiteX178" fmla="*/ 3217762 w 4514126"/>
              <a:gd name="connsiteY178" fmla="*/ 3483980 h 6518597"/>
              <a:gd name="connsiteX179" fmla="*/ 3252486 w 4514126"/>
              <a:gd name="connsiteY179" fmla="*/ 3414532 h 6518597"/>
              <a:gd name="connsiteX180" fmla="*/ 3287210 w 4514126"/>
              <a:gd name="connsiteY180" fmla="*/ 3345084 h 6518597"/>
              <a:gd name="connsiteX181" fmla="*/ 3321934 w 4514126"/>
              <a:gd name="connsiteY181" fmla="*/ 3275636 h 6518597"/>
              <a:gd name="connsiteX182" fmla="*/ 3356658 w 4514126"/>
              <a:gd name="connsiteY182" fmla="*/ 3217762 h 6518597"/>
              <a:gd name="connsiteX183" fmla="*/ 3368232 w 4514126"/>
              <a:gd name="connsiteY183" fmla="*/ 3183038 h 6518597"/>
              <a:gd name="connsiteX184" fmla="*/ 3414531 w 4514126"/>
              <a:gd name="connsiteY184" fmla="*/ 3113590 h 6518597"/>
              <a:gd name="connsiteX185" fmla="*/ 3437681 w 4514126"/>
              <a:gd name="connsiteY185" fmla="*/ 3078866 h 6518597"/>
              <a:gd name="connsiteX186" fmla="*/ 3472405 w 4514126"/>
              <a:gd name="connsiteY186" fmla="*/ 3020993 h 6518597"/>
              <a:gd name="connsiteX187" fmla="*/ 3483979 w 4514126"/>
              <a:gd name="connsiteY187" fmla="*/ 2986269 h 6518597"/>
              <a:gd name="connsiteX188" fmla="*/ 3507129 w 4514126"/>
              <a:gd name="connsiteY188" fmla="*/ 2951545 h 6518597"/>
              <a:gd name="connsiteX189" fmla="*/ 3553427 w 4514126"/>
              <a:gd name="connsiteY189" fmla="*/ 2812649 h 6518597"/>
              <a:gd name="connsiteX190" fmla="*/ 3565002 w 4514126"/>
              <a:gd name="connsiteY190" fmla="*/ 2777925 h 6518597"/>
              <a:gd name="connsiteX191" fmla="*/ 3576577 w 4514126"/>
              <a:gd name="connsiteY191" fmla="*/ 2743200 h 6518597"/>
              <a:gd name="connsiteX192" fmla="*/ 3588151 w 4514126"/>
              <a:gd name="connsiteY192" fmla="*/ 2673752 h 6518597"/>
              <a:gd name="connsiteX193" fmla="*/ 3599726 w 4514126"/>
              <a:gd name="connsiteY193" fmla="*/ 2581155 h 6518597"/>
              <a:gd name="connsiteX194" fmla="*/ 3634450 w 4514126"/>
              <a:gd name="connsiteY194" fmla="*/ 2476983 h 6518597"/>
              <a:gd name="connsiteX195" fmla="*/ 3657600 w 4514126"/>
              <a:gd name="connsiteY195" fmla="*/ 2395960 h 6518597"/>
              <a:gd name="connsiteX196" fmla="*/ 3669174 w 4514126"/>
              <a:gd name="connsiteY196" fmla="*/ 2349661 h 6518597"/>
              <a:gd name="connsiteX197" fmla="*/ 3692324 w 4514126"/>
              <a:gd name="connsiteY197" fmla="*/ 2280213 h 6518597"/>
              <a:gd name="connsiteX198" fmla="*/ 3703898 w 4514126"/>
              <a:gd name="connsiteY198" fmla="*/ 2245489 h 6518597"/>
              <a:gd name="connsiteX199" fmla="*/ 3715473 w 4514126"/>
              <a:gd name="connsiteY199" fmla="*/ 2210765 h 6518597"/>
              <a:gd name="connsiteX200" fmla="*/ 3761772 w 4514126"/>
              <a:gd name="connsiteY200" fmla="*/ 2141317 h 6518597"/>
              <a:gd name="connsiteX201" fmla="*/ 3773346 w 4514126"/>
              <a:gd name="connsiteY201" fmla="*/ 2106593 h 6518597"/>
              <a:gd name="connsiteX202" fmla="*/ 3796496 w 4514126"/>
              <a:gd name="connsiteY202" fmla="*/ 2083444 h 6518597"/>
              <a:gd name="connsiteX203" fmla="*/ 3819645 w 4514126"/>
              <a:gd name="connsiteY203" fmla="*/ 2013995 h 6518597"/>
              <a:gd name="connsiteX204" fmla="*/ 3831220 w 4514126"/>
              <a:gd name="connsiteY204" fmla="*/ 1979271 h 6518597"/>
              <a:gd name="connsiteX205" fmla="*/ 3842795 w 4514126"/>
              <a:gd name="connsiteY205" fmla="*/ 1944547 h 6518597"/>
              <a:gd name="connsiteX206" fmla="*/ 3865944 w 4514126"/>
              <a:gd name="connsiteY206" fmla="*/ 1851950 h 6518597"/>
              <a:gd name="connsiteX207" fmla="*/ 3877519 w 4514126"/>
              <a:gd name="connsiteY207" fmla="*/ 1805651 h 6518597"/>
              <a:gd name="connsiteX208" fmla="*/ 3900668 w 4514126"/>
              <a:gd name="connsiteY208" fmla="*/ 1736203 h 6518597"/>
              <a:gd name="connsiteX209" fmla="*/ 3912243 w 4514126"/>
              <a:gd name="connsiteY209" fmla="*/ 1689904 h 6518597"/>
              <a:gd name="connsiteX210" fmla="*/ 3958541 w 4514126"/>
              <a:gd name="connsiteY210" fmla="*/ 1620456 h 6518597"/>
              <a:gd name="connsiteX211" fmla="*/ 3993265 w 4514126"/>
              <a:gd name="connsiteY211" fmla="*/ 1551008 h 6518597"/>
              <a:gd name="connsiteX212" fmla="*/ 4004840 w 4514126"/>
              <a:gd name="connsiteY212" fmla="*/ 1516284 h 6518597"/>
              <a:gd name="connsiteX213" fmla="*/ 4027989 w 4514126"/>
              <a:gd name="connsiteY213" fmla="*/ 1481560 h 6518597"/>
              <a:gd name="connsiteX214" fmla="*/ 4051139 w 4514126"/>
              <a:gd name="connsiteY214" fmla="*/ 1412112 h 6518597"/>
              <a:gd name="connsiteX215" fmla="*/ 4062713 w 4514126"/>
              <a:gd name="connsiteY215" fmla="*/ 1342664 h 6518597"/>
              <a:gd name="connsiteX216" fmla="*/ 4085863 w 4514126"/>
              <a:gd name="connsiteY216" fmla="*/ 1273216 h 6518597"/>
              <a:gd name="connsiteX217" fmla="*/ 4120587 w 4514126"/>
              <a:gd name="connsiteY217" fmla="*/ 1169044 h 6518597"/>
              <a:gd name="connsiteX218" fmla="*/ 4132162 w 4514126"/>
              <a:gd name="connsiteY218" fmla="*/ 1134319 h 6518597"/>
              <a:gd name="connsiteX219" fmla="*/ 4166886 w 4514126"/>
              <a:gd name="connsiteY219" fmla="*/ 1018573 h 6518597"/>
              <a:gd name="connsiteX220" fmla="*/ 4178460 w 4514126"/>
              <a:gd name="connsiteY220" fmla="*/ 983849 h 6518597"/>
              <a:gd name="connsiteX221" fmla="*/ 4201610 w 4514126"/>
              <a:gd name="connsiteY221" fmla="*/ 949125 h 6518597"/>
              <a:gd name="connsiteX222" fmla="*/ 4236334 w 4514126"/>
              <a:gd name="connsiteY222" fmla="*/ 844952 h 6518597"/>
              <a:gd name="connsiteX223" fmla="*/ 4247908 w 4514126"/>
              <a:gd name="connsiteY223" fmla="*/ 810228 h 6518597"/>
              <a:gd name="connsiteX224" fmla="*/ 4271058 w 4514126"/>
              <a:gd name="connsiteY224" fmla="*/ 775504 h 6518597"/>
              <a:gd name="connsiteX225" fmla="*/ 4294207 w 4514126"/>
              <a:gd name="connsiteY225" fmla="*/ 706056 h 6518597"/>
              <a:gd name="connsiteX226" fmla="*/ 4363655 w 4514126"/>
              <a:gd name="connsiteY226" fmla="*/ 625033 h 6518597"/>
              <a:gd name="connsiteX227" fmla="*/ 4375230 w 4514126"/>
              <a:gd name="connsiteY227" fmla="*/ 590309 h 6518597"/>
              <a:gd name="connsiteX228" fmla="*/ 4421529 w 4514126"/>
              <a:gd name="connsiteY228" fmla="*/ 532436 h 6518597"/>
              <a:gd name="connsiteX229" fmla="*/ 4444678 w 4514126"/>
              <a:gd name="connsiteY229" fmla="*/ 462988 h 6518597"/>
              <a:gd name="connsiteX230" fmla="*/ 4479402 w 4514126"/>
              <a:gd name="connsiteY230" fmla="*/ 347241 h 6518597"/>
              <a:gd name="connsiteX231" fmla="*/ 4502551 w 4514126"/>
              <a:gd name="connsiteY231" fmla="*/ 277793 h 6518597"/>
              <a:gd name="connsiteX232" fmla="*/ 4514126 w 4514126"/>
              <a:gd name="connsiteY232" fmla="*/ 243069 h 6518597"/>
              <a:gd name="connsiteX233" fmla="*/ 4502551 w 4514126"/>
              <a:gd name="connsiteY233" fmla="*/ 127322 h 6518597"/>
              <a:gd name="connsiteX234" fmla="*/ 4490977 w 4514126"/>
              <a:gd name="connsiteY234" fmla="*/ 92598 h 6518597"/>
              <a:gd name="connsiteX235" fmla="*/ 4421529 w 4514126"/>
              <a:gd name="connsiteY235" fmla="*/ 57874 h 6518597"/>
              <a:gd name="connsiteX236" fmla="*/ 4386805 w 4514126"/>
              <a:gd name="connsiteY236" fmla="*/ 34725 h 6518597"/>
              <a:gd name="connsiteX237" fmla="*/ 4294207 w 4514126"/>
              <a:gd name="connsiteY237" fmla="*/ 11575 h 6518597"/>
              <a:gd name="connsiteX238" fmla="*/ 4039564 w 4514126"/>
              <a:gd name="connsiteY238" fmla="*/ 23150 h 6518597"/>
              <a:gd name="connsiteX239" fmla="*/ 3912243 w 4514126"/>
              <a:gd name="connsiteY239" fmla="*/ 57874 h 6518597"/>
              <a:gd name="connsiteX240" fmla="*/ 3819645 w 4514126"/>
              <a:gd name="connsiteY240" fmla="*/ 81023 h 6518597"/>
              <a:gd name="connsiteX241" fmla="*/ 3784921 w 4514126"/>
              <a:gd name="connsiteY241" fmla="*/ 92598 h 6518597"/>
              <a:gd name="connsiteX242" fmla="*/ 3703898 w 4514126"/>
              <a:gd name="connsiteY242" fmla="*/ 115747 h 6518597"/>
              <a:gd name="connsiteX243" fmla="*/ 3657600 w 4514126"/>
              <a:gd name="connsiteY243" fmla="*/ 104173 h 6518597"/>
              <a:gd name="connsiteX244" fmla="*/ 3588151 w 4514126"/>
              <a:gd name="connsiteY244" fmla="*/ 81023 h 6518597"/>
              <a:gd name="connsiteX245" fmla="*/ 3287210 w 4514126"/>
              <a:gd name="connsiteY245" fmla="*/ 69449 h 6518597"/>
              <a:gd name="connsiteX246" fmla="*/ 2720050 w 4514126"/>
              <a:gd name="connsiteY246" fmla="*/ 46299 h 6518597"/>
              <a:gd name="connsiteX247" fmla="*/ 2650602 w 4514126"/>
              <a:gd name="connsiteY247" fmla="*/ 23150 h 6518597"/>
              <a:gd name="connsiteX248" fmla="*/ 2639027 w 4514126"/>
              <a:gd name="connsiteY248" fmla="*/ 0 h 6518597"/>
              <a:gd name="connsiteX0" fmla="*/ 2639027 w 4514126"/>
              <a:gd name="connsiteY0" fmla="*/ 0 h 6518597"/>
              <a:gd name="connsiteX1" fmla="*/ 2581154 w 4514126"/>
              <a:gd name="connsiteY1" fmla="*/ 46299 h 6518597"/>
              <a:gd name="connsiteX2" fmla="*/ 2523281 w 4514126"/>
              <a:gd name="connsiteY2" fmla="*/ 104173 h 6518597"/>
              <a:gd name="connsiteX3" fmla="*/ 2500131 w 4514126"/>
              <a:gd name="connsiteY3" fmla="*/ 127322 h 6518597"/>
              <a:gd name="connsiteX4" fmla="*/ 2442258 w 4514126"/>
              <a:gd name="connsiteY4" fmla="*/ 173621 h 6518597"/>
              <a:gd name="connsiteX5" fmla="*/ 2419108 w 4514126"/>
              <a:gd name="connsiteY5" fmla="*/ 243069 h 6518597"/>
              <a:gd name="connsiteX6" fmla="*/ 2349660 w 4514126"/>
              <a:gd name="connsiteY6" fmla="*/ 335666 h 6518597"/>
              <a:gd name="connsiteX7" fmla="*/ 2338086 w 4514126"/>
              <a:gd name="connsiteY7" fmla="*/ 370390 h 6518597"/>
              <a:gd name="connsiteX8" fmla="*/ 2314936 w 4514126"/>
              <a:gd name="connsiteY8" fmla="*/ 393540 h 6518597"/>
              <a:gd name="connsiteX9" fmla="*/ 2291787 w 4514126"/>
              <a:gd name="connsiteY9" fmla="*/ 428264 h 6518597"/>
              <a:gd name="connsiteX10" fmla="*/ 2233913 w 4514126"/>
              <a:gd name="connsiteY10" fmla="*/ 486137 h 6518597"/>
              <a:gd name="connsiteX11" fmla="*/ 2210764 w 4514126"/>
              <a:gd name="connsiteY11" fmla="*/ 509287 h 6518597"/>
              <a:gd name="connsiteX12" fmla="*/ 2141316 w 4514126"/>
              <a:gd name="connsiteY12" fmla="*/ 578735 h 6518597"/>
              <a:gd name="connsiteX13" fmla="*/ 2060293 w 4514126"/>
              <a:gd name="connsiteY13" fmla="*/ 648183 h 6518597"/>
              <a:gd name="connsiteX14" fmla="*/ 1979270 w 4514126"/>
              <a:gd name="connsiteY14" fmla="*/ 694481 h 6518597"/>
              <a:gd name="connsiteX15" fmla="*/ 1909822 w 4514126"/>
              <a:gd name="connsiteY15" fmla="*/ 740780 h 6518597"/>
              <a:gd name="connsiteX16" fmla="*/ 1863524 w 4514126"/>
              <a:gd name="connsiteY16" fmla="*/ 763930 h 6518597"/>
              <a:gd name="connsiteX17" fmla="*/ 1794076 w 4514126"/>
              <a:gd name="connsiteY17" fmla="*/ 810228 h 6518597"/>
              <a:gd name="connsiteX18" fmla="*/ 1713053 w 4514126"/>
              <a:gd name="connsiteY18" fmla="*/ 844952 h 6518597"/>
              <a:gd name="connsiteX19" fmla="*/ 1678329 w 4514126"/>
              <a:gd name="connsiteY19" fmla="*/ 868102 h 6518597"/>
              <a:gd name="connsiteX20" fmla="*/ 1643605 w 4514126"/>
              <a:gd name="connsiteY20" fmla="*/ 879676 h 6518597"/>
              <a:gd name="connsiteX21" fmla="*/ 1597306 w 4514126"/>
              <a:gd name="connsiteY21" fmla="*/ 902826 h 6518597"/>
              <a:gd name="connsiteX22" fmla="*/ 1562582 w 4514126"/>
              <a:gd name="connsiteY22" fmla="*/ 925975 h 6518597"/>
              <a:gd name="connsiteX23" fmla="*/ 1527858 w 4514126"/>
              <a:gd name="connsiteY23" fmla="*/ 937550 h 6518597"/>
              <a:gd name="connsiteX24" fmla="*/ 1493134 w 4514126"/>
              <a:gd name="connsiteY24" fmla="*/ 960699 h 6518597"/>
              <a:gd name="connsiteX25" fmla="*/ 1423686 w 4514126"/>
              <a:gd name="connsiteY25" fmla="*/ 983849 h 6518597"/>
              <a:gd name="connsiteX26" fmla="*/ 1388962 w 4514126"/>
              <a:gd name="connsiteY26" fmla="*/ 995423 h 6518597"/>
              <a:gd name="connsiteX27" fmla="*/ 1319513 w 4514126"/>
              <a:gd name="connsiteY27" fmla="*/ 1030147 h 6518597"/>
              <a:gd name="connsiteX28" fmla="*/ 1250065 w 4514126"/>
              <a:gd name="connsiteY28" fmla="*/ 1064871 h 6518597"/>
              <a:gd name="connsiteX29" fmla="*/ 1192192 w 4514126"/>
              <a:gd name="connsiteY29" fmla="*/ 1122745 h 6518597"/>
              <a:gd name="connsiteX30" fmla="*/ 1157468 w 4514126"/>
              <a:gd name="connsiteY30" fmla="*/ 1157469 h 6518597"/>
              <a:gd name="connsiteX31" fmla="*/ 1122744 w 4514126"/>
              <a:gd name="connsiteY31" fmla="*/ 1180618 h 6518597"/>
              <a:gd name="connsiteX32" fmla="*/ 1076445 w 4514126"/>
              <a:gd name="connsiteY32" fmla="*/ 1226917 h 6518597"/>
              <a:gd name="connsiteX33" fmla="*/ 1006997 w 4514126"/>
              <a:gd name="connsiteY33" fmla="*/ 1273216 h 6518597"/>
              <a:gd name="connsiteX34" fmla="*/ 972273 w 4514126"/>
              <a:gd name="connsiteY34" fmla="*/ 1307940 h 6518597"/>
              <a:gd name="connsiteX35" fmla="*/ 902825 w 4514126"/>
              <a:gd name="connsiteY35" fmla="*/ 1342664 h 6518597"/>
              <a:gd name="connsiteX36" fmla="*/ 868101 w 4514126"/>
              <a:gd name="connsiteY36" fmla="*/ 1365813 h 6518597"/>
              <a:gd name="connsiteX37" fmla="*/ 844951 w 4514126"/>
              <a:gd name="connsiteY37" fmla="*/ 1388962 h 6518597"/>
              <a:gd name="connsiteX38" fmla="*/ 740779 w 4514126"/>
              <a:gd name="connsiteY38" fmla="*/ 1481560 h 6518597"/>
              <a:gd name="connsiteX39" fmla="*/ 682906 w 4514126"/>
              <a:gd name="connsiteY39" fmla="*/ 1527859 h 6518597"/>
              <a:gd name="connsiteX40" fmla="*/ 636607 w 4514126"/>
              <a:gd name="connsiteY40" fmla="*/ 1585732 h 6518597"/>
              <a:gd name="connsiteX41" fmla="*/ 555584 w 4514126"/>
              <a:gd name="connsiteY41" fmla="*/ 1678330 h 6518597"/>
              <a:gd name="connsiteX42" fmla="*/ 520860 w 4514126"/>
              <a:gd name="connsiteY42" fmla="*/ 1713054 h 6518597"/>
              <a:gd name="connsiteX43" fmla="*/ 486136 w 4514126"/>
              <a:gd name="connsiteY43" fmla="*/ 1747778 h 6518597"/>
              <a:gd name="connsiteX44" fmla="*/ 405113 w 4514126"/>
              <a:gd name="connsiteY44" fmla="*/ 1840375 h 6518597"/>
              <a:gd name="connsiteX45" fmla="*/ 381964 w 4514126"/>
              <a:gd name="connsiteY45" fmla="*/ 1863525 h 6518597"/>
              <a:gd name="connsiteX46" fmla="*/ 358815 w 4514126"/>
              <a:gd name="connsiteY46" fmla="*/ 1932973 h 6518597"/>
              <a:gd name="connsiteX47" fmla="*/ 324091 w 4514126"/>
              <a:gd name="connsiteY47" fmla="*/ 2164466 h 6518597"/>
              <a:gd name="connsiteX48" fmla="*/ 300941 w 4514126"/>
              <a:gd name="connsiteY48" fmla="*/ 2199190 h 6518597"/>
              <a:gd name="connsiteX49" fmla="*/ 289367 w 4514126"/>
              <a:gd name="connsiteY49" fmla="*/ 2233914 h 6518597"/>
              <a:gd name="connsiteX50" fmla="*/ 266217 w 4514126"/>
              <a:gd name="connsiteY50" fmla="*/ 2257064 h 6518597"/>
              <a:gd name="connsiteX51" fmla="*/ 219919 w 4514126"/>
              <a:gd name="connsiteY51" fmla="*/ 2326512 h 6518597"/>
              <a:gd name="connsiteX52" fmla="*/ 219919 w 4514126"/>
              <a:gd name="connsiteY52" fmla="*/ 2326512 h 6518597"/>
              <a:gd name="connsiteX53" fmla="*/ 196769 w 4514126"/>
              <a:gd name="connsiteY53" fmla="*/ 2372811 h 6518597"/>
              <a:gd name="connsiteX54" fmla="*/ 173620 w 4514126"/>
              <a:gd name="connsiteY54" fmla="*/ 2407535 h 6518597"/>
              <a:gd name="connsiteX55" fmla="*/ 162045 w 4514126"/>
              <a:gd name="connsiteY55" fmla="*/ 2442259 h 6518597"/>
              <a:gd name="connsiteX56" fmla="*/ 127321 w 4514126"/>
              <a:gd name="connsiteY56" fmla="*/ 2476983 h 6518597"/>
              <a:gd name="connsiteX57" fmla="*/ 81022 w 4514126"/>
              <a:gd name="connsiteY57" fmla="*/ 2534856 h 6518597"/>
              <a:gd name="connsiteX58" fmla="*/ 46298 w 4514126"/>
              <a:gd name="connsiteY58" fmla="*/ 2812649 h 6518597"/>
              <a:gd name="connsiteX59" fmla="*/ 11574 w 4514126"/>
              <a:gd name="connsiteY59" fmla="*/ 2963119 h 6518597"/>
              <a:gd name="connsiteX60" fmla="*/ 0 w 4514126"/>
              <a:gd name="connsiteY60" fmla="*/ 3020993 h 6518597"/>
              <a:gd name="connsiteX61" fmla="*/ 11574 w 4514126"/>
              <a:gd name="connsiteY61" fmla="*/ 3136740 h 6518597"/>
              <a:gd name="connsiteX62" fmla="*/ 34724 w 4514126"/>
              <a:gd name="connsiteY62" fmla="*/ 3287211 h 6518597"/>
              <a:gd name="connsiteX63" fmla="*/ 104172 w 4514126"/>
              <a:gd name="connsiteY63" fmla="*/ 3379808 h 6518597"/>
              <a:gd name="connsiteX64" fmla="*/ 150470 w 4514126"/>
              <a:gd name="connsiteY64" fmla="*/ 3449256 h 6518597"/>
              <a:gd name="connsiteX65" fmla="*/ 219919 w 4514126"/>
              <a:gd name="connsiteY65" fmla="*/ 3541854 h 6518597"/>
              <a:gd name="connsiteX66" fmla="*/ 243068 w 4514126"/>
              <a:gd name="connsiteY66" fmla="*/ 3576578 h 6518597"/>
              <a:gd name="connsiteX67" fmla="*/ 254643 w 4514126"/>
              <a:gd name="connsiteY67" fmla="*/ 3611302 h 6518597"/>
              <a:gd name="connsiteX68" fmla="*/ 266217 w 4514126"/>
              <a:gd name="connsiteY68" fmla="*/ 3657600 h 6518597"/>
              <a:gd name="connsiteX69" fmla="*/ 289367 w 4514126"/>
              <a:gd name="connsiteY69" fmla="*/ 3680750 h 6518597"/>
              <a:gd name="connsiteX70" fmla="*/ 324091 w 4514126"/>
              <a:gd name="connsiteY70" fmla="*/ 3750198 h 6518597"/>
              <a:gd name="connsiteX71" fmla="*/ 358815 w 4514126"/>
              <a:gd name="connsiteY71" fmla="*/ 3819646 h 6518597"/>
              <a:gd name="connsiteX72" fmla="*/ 393539 w 4514126"/>
              <a:gd name="connsiteY72" fmla="*/ 3877519 h 6518597"/>
              <a:gd name="connsiteX73" fmla="*/ 462987 w 4514126"/>
              <a:gd name="connsiteY73" fmla="*/ 3900669 h 6518597"/>
              <a:gd name="connsiteX74" fmla="*/ 497711 w 4514126"/>
              <a:gd name="connsiteY74" fmla="*/ 3935393 h 6518597"/>
              <a:gd name="connsiteX75" fmla="*/ 544010 w 4514126"/>
              <a:gd name="connsiteY75" fmla="*/ 3993266 h 6518597"/>
              <a:gd name="connsiteX76" fmla="*/ 567159 w 4514126"/>
              <a:gd name="connsiteY76" fmla="*/ 4039565 h 6518597"/>
              <a:gd name="connsiteX77" fmla="*/ 590308 w 4514126"/>
              <a:gd name="connsiteY77" fmla="*/ 4074289 h 6518597"/>
              <a:gd name="connsiteX78" fmla="*/ 625032 w 4514126"/>
              <a:gd name="connsiteY78" fmla="*/ 4178461 h 6518597"/>
              <a:gd name="connsiteX79" fmla="*/ 648182 w 4514126"/>
              <a:gd name="connsiteY79" fmla="*/ 4247909 h 6518597"/>
              <a:gd name="connsiteX80" fmla="*/ 659757 w 4514126"/>
              <a:gd name="connsiteY80" fmla="*/ 4282633 h 6518597"/>
              <a:gd name="connsiteX81" fmla="*/ 671331 w 4514126"/>
              <a:gd name="connsiteY81" fmla="*/ 4340507 h 6518597"/>
              <a:gd name="connsiteX82" fmla="*/ 682906 w 4514126"/>
              <a:gd name="connsiteY82" fmla="*/ 4433104 h 6518597"/>
              <a:gd name="connsiteX83" fmla="*/ 694481 w 4514126"/>
              <a:gd name="connsiteY83" fmla="*/ 4467828 h 6518597"/>
              <a:gd name="connsiteX84" fmla="*/ 706055 w 4514126"/>
              <a:gd name="connsiteY84" fmla="*/ 4514127 h 6518597"/>
              <a:gd name="connsiteX85" fmla="*/ 729205 w 4514126"/>
              <a:gd name="connsiteY85" fmla="*/ 4583575 h 6518597"/>
              <a:gd name="connsiteX86" fmla="*/ 740779 w 4514126"/>
              <a:gd name="connsiteY86" fmla="*/ 4618299 h 6518597"/>
              <a:gd name="connsiteX87" fmla="*/ 763929 w 4514126"/>
              <a:gd name="connsiteY87" fmla="*/ 4641449 h 6518597"/>
              <a:gd name="connsiteX88" fmla="*/ 787078 w 4514126"/>
              <a:gd name="connsiteY88" fmla="*/ 4710897 h 6518597"/>
              <a:gd name="connsiteX89" fmla="*/ 810227 w 4514126"/>
              <a:gd name="connsiteY89" fmla="*/ 4803494 h 6518597"/>
              <a:gd name="connsiteX90" fmla="*/ 821802 w 4514126"/>
              <a:gd name="connsiteY90" fmla="*/ 4838218 h 6518597"/>
              <a:gd name="connsiteX91" fmla="*/ 868101 w 4514126"/>
              <a:gd name="connsiteY91" fmla="*/ 4907666 h 6518597"/>
              <a:gd name="connsiteX92" fmla="*/ 902825 w 4514126"/>
              <a:gd name="connsiteY92" fmla="*/ 4977114 h 6518597"/>
              <a:gd name="connsiteX93" fmla="*/ 937549 w 4514126"/>
              <a:gd name="connsiteY93" fmla="*/ 5046562 h 6518597"/>
              <a:gd name="connsiteX94" fmla="*/ 983848 w 4514126"/>
              <a:gd name="connsiteY94" fmla="*/ 5254907 h 6518597"/>
              <a:gd name="connsiteX95" fmla="*/ 1006997 w 4514126"/>
              <a:gd name="connsiteY95" fmla="*/ 5324355 h 6518597"/>
              <a:gd name="connsiteX96" fmla="*/ 1018572 w 4514126"/>
              <a:gd name="connsiteY96" fmla="*/ 5359079 h 6518597"/>
              <a:gd name="connsiteX97" fmla="*/ 1030146 w 4514126"/>
              <a:gd name="connsiteY97" fmla="*/ 5393803 h 6518597"/>
              <a:gd name="connsiteX98" fmla="*/ 1053296 w 4514126"/>
              <a:gd name="connsiteY98" fmla="*/ 5416952 h 6518597"/>
              <a:gd name="connsiteX99" fmla="*/ 1076445 w 4514126"/>
              <a:gd name="connsiteY99" fmla="*/ 5486400 h 6518597"/>
              <a:gd name="connsiteX100" fmla="*/ 1064870 w 4514126"/>
              <a:gd name="connsiteY100" fmla="*/ 5752618 h 6518597"/>
              <a:gd name="connsiteX101" fmla="*/ 1030146 w 4514126"/>
              <a:gd name="connsiteY101" fmla="*/ 5903089 h 6518597"/>
              <a:gd name="connsiteX102" fmla="*/ 1018572 w 4514126"/>
              <a:gd name="connsiteY102" fmla="*/ 6065135 h 6518597"/>
              <a:gd name="connsiteX103" fmla="*/ 995422 w 4514126"/>
              <a:gd name="connsiteY103" fmla="*/ 6134583 h 6518597"/>
              <a:gd name="connsiteX104" fmla="*/ 972273 w 4514126"/>
              <a:gd name="connsiteY104" fmla="*/ 6204031 h 6518597"/>
              <a:gd name="connsiteX105" fmla="*/ 960698 w 4514126"/>
              <a:gd name="connsiteY105" fmla="*/ 6238755 h 6518597"/>
              <a:gd name="connsiteX106" fmla="*/ 937549 w 4514126"/>
              <a:gd name="connsiteY106" fmla="*/ 6273479 h 6518597"/>
              <a:gd name="connsiteX107" fmla="*/ 914400 w 4514126"/>
              <a:gd name="connsiteY107" fmla="*/ 6342927 h 6518597"/>
              <a:gd name="connsiteX108" fmla="*/ 891250 w 4514126"/>
              <a:gd name="connsiteY108" fmla="*/ 6435525 h 6518597"/>
              <a:gd name="connsiteX109" fmla="*/ 919494 w 4514126"/>
              <a:gd name="connsiteY109" fmla="*/ 6508408 h 6518597"/>
              <a:gd name="connsiteX110" fmla="*/ 1076555 w 4514126"/>
              <a:gd name="connsiteY110" fmla="*/ 6507618 h 6518597"/>
              <a:gd name="connsiteX111" fmla="*/ 1254496 w 4514126"/>
              <a:gd name="connsiteY111" fmla="*/ 6518597 h 6518597"/>
              <a:gd name="connsiteX112" fmla="*/ 1284789 w 4514126"/>
              <a:gd name="connsiteY112" fmla="*/ 6493398 h 6518597"/>
              <a:gd name="connsiteX113" fmla="*/ 1307939 w 4514126"/>
              <a:gd name="connsiteY113" fmla="*/ 6470249 h 6518597"/>
              <a:gd name="connsiteX114" fmla="*/ 1354238 w 4514126"/>
              <a:gd name="connsiteY114" fmla="*/ 6400800 h 6518597"/>
              <a:gd name="connsiteX115" fmla="*/ 1377387 w 4514126"/>
              <a:gd name="connsiteY115" fmla="*/ 6366076 h 6518597"/>
              <a:gd name="connsiteX116" fmla="*/ 1400536 w 4514126"/>
              <a:gd name="connsiteY116" fmla="*/ 6296628 h 6518597"/>
              <a:gd name="connsiteX117" fmla="*/ 1412111 w 4514126"/>
              <a:gd name="connsiteY117" fmla="*/ 6261904 h 6518597"/>
              <a:gd name="connsiteX118" fmla="*/ 1435260 w 4514126"/>
              <a:gd name="connsiteY118" fmla="*/ 6123008 h 6518597"/>
              <a:gd name="connsiteX119" fmla="*/ 1446835 w 4514126"/>
              <a:gd name="connsiteY119" fmla="*/ 6076709 h 6518597"/>
              <a:gd name="connsiteX120" fmla="*/ 1458410 w 4514126"/>
              <a:gd name="connsiteY120" fmla="*/ 6018836 h 6518597"/>
              <a:gd name="connsiteX121" fmla="*/ 1481559 w 4514126"/>
              <a:gd name="connsiteY121" fmla="*/ 5949388 h 6518597"/>
              <a:gd name="connsiteX122" fmla="*/ 1516283 w 4514126"/>
              <a:gd name="connsiteY122" fmla="*/ 5845216 h 6518597"/>
              <a:gd name="connsiteX123" fmla="*/ 1551007 w 4514126"/>
              <a:gd name="connsiteY123" fmla="*/ 5741044 h 6518597"/>
              <a:gd name="connsiteX124" fmla="*/ 1562582 w 4514126"/>
              <a:gd name="connsiteY124" fmla="*/ 5706319 h 6518597"/>
              <a:gd name="connsiteX125" fmla="*/ 1608881 w 4514126"/>
              <a:gd name="connsiteY125" fmla="*/ 5648446 h 6518597"/>
              <a:gd name="connsiteX126" fmla="*/ 1643605 w 4514126"/>
              <a:gd name="connsiteY126" fmla="*/ 5625297 h 6518597"/>
              <a:gd name="connsiteX127" fmla="*/ 1689903 w 4514126"/>
              <a:gd name="connsiteY127" fmla="*/ 5590573 h 6518597"/>
              <a:gd name="connsiteX128" fmla="*/ 1724627 w 4514126"/>
              <a:gd name="connsiteY128" fmla="*/ 5567423 h 6518597"/>
              <a:gd name="connsiteX129" fmla="*/ 1747777 w 4514126"/>
              <a:gd name="connsiteY129" fmla="*/ 5544274 h 6518597"/>
              <a:gd name="connsiteX130" fmla="*/ 1782501 w 4514126"/>
              <a:gd name="connsiteY130" fmla="*/ 5521125 h 6518597"/>
              <a:gd name="connsiteX131" fmla="*/ 1828800 w 4514126"/>
              <a:gd name="connsiteY131" fmla="*/ 5474826 h 6518597"/>
              <a:gd name="connsiteX132" fmla="*/ 1851949 w 4514126"/>
              <a:gd name="connsiteY132" fmla="*/ 5451676 h 6518597"/>
              <a:gd name="connsiteX133" fmla="*/ 1875098 w 4514126"/>
              <a:gd name="connsiteY133" fmla="*/ 5416952 h 6518597"/>
              <a:gd name="connsiteX134" fmla="*/ 1898248 w 4514126"/>
              <a:gd name="connsiteY134" fmla="*/ 5393803 h 6518597"/>
              <a:gd name="connsiteX135" fmla="*/ 1921397 w 4514126"/>
              <a:gd name="connsiteY135" fmla="*/ 5359079 h 6518597"/>
              <a:gd name="connsiteX136" fmla="*/ 2037144 w 4514126"/>
              <a:gd name="connsiteY136" fmla="*/ 5324355 h 6518597"/>
              <a:gd name="connsiteX137" fmla="*/ 2071868 w 4514126"/>
              <a:gd name="connsiteY137" fmla="*/ 5312780 h 6518597"/>
              <a:gd name="connsiteX138" fmla="*/ 2106592 w 4514126"/>
              <a:gd name="connsiteY138" fmla="*/ 5289631 h 6518597"/>
              <a:gd name="connsiteX139" fmla="*/ 2129741 w 4514126"/>
              <a:gd name="connsiteY139" fmla="*/ 5266481 h 6518597"/>
              <a:gd name="connsiteX140" fmla="*/ 2164465 w 4514126"/>
              <a:gd name="connsiteY140" fmla="*/ 5254907 h 6518597"/>
              <a:gd name="connsiteX141" fmla="*/ 2233913 w 4514126"/>
              <a:gd name="connsiteY141" fmla="*/ 5208608 h 6518597"/>
              <a:gd name="connsiteX142" fmla="*/ 2280212 w 4514126"/>
              <a:gd name="connsiteY142" fmla="*/ 5162309 h 6518597"/>
              <a:gd name="connsiteX143" fmla="*/ 2303362 w 4514126"/>
              <a:gd name="connsiteY143" fmla="*/ 5139160 h 6518597"/>
              <a:gd name="connsiteX144" fmla="*/ 2338086 w 4514126"/>
              <a:gd name="connsiteY144" fmla="*/ 5116011 h 6518597"/>
              <a:gd name="connsiteX145" fmla="*/ 2395959 w 4514126"/>
              <a:gd name="connsiteY145" fmla="*/ 5058137 h 6518597"/>
              <a:gd name="connsiteX146" fmla="*/ 2419108 w 4514126"/>
              <a:gd name="connsiteY146" fmla="*/ 5023413 h 6518597"/>
              <a:gd name="connsiteX147" fmla="*/ 2500131 w 4514126"/>
              <a:gd name="connsiteY147" fmla="*/ 4953965 h 6518597"/>
              <a:gd name="connsiteX148" fmla="*/ 2546430 w 4514126"/>
              <a:gd name="connsiteY148" fmla="*/ 4884517 h 6518597"/>
              <a:gd name="connsiteX149" fmla="*/ 2569579 w 4514126"/>
              <a:gd name="connsiteY149" fmla="*/ 4849793 h 6518597"/>
              <a:gd name="connsiteX150" fmla="*/ 2581154 w 4514126"/>
              <a:gd name="connsiteY150" fmla="*/ 4815069 h 6518597"/>
              <a:gd name="connsiteX151" fmla="*/ 2627453 w 4514126"/>
              <a:gd name="connsiteY151" fmla="*/ 4757195 h 6518597"/>
              <a:gd name="connsiteX152" fmla="*/ 2639027 w 4514126"/>
              <a:gd name="connsiteY152" fmla="*/ 4722471 h 6518597"/>
              <a:gd name="connsiteX153" fmla="*/ 2662177 w 4514126"/>
              <a:gd name="connsiteY153" fmla="*/ 4699322 h 6518597"/>
              <a:gd name="connsiteX154" fmla="*/ 2685326 w 4514126"/>
              <a:gd name="connsiteY154" fmla="*/ 4664598 h 6518597"/>
              <a:gd name="connsiteX155" fmla="*/ 2696901 w 4514126"/>
              <a:gd name="connsiteY155" fmla="*/ 4629874 h 6518597"/>
              <a:gd name="connsiteX156" fmla="*/ 2743200 w 4514126"/>
              <a:gd name="connsiteY156" fmla="*/ 4560426 h 6518597"/>
              <a:gd name="connsiteX157" fmla="*/ 2754774 w 4514126"/>
              <a:gd name="connsiteY157" fmla="*/ 4525702 h 6518597"/>
              <a:gd name="connsiteX158" fmla="*/ 2777924 w 4514126"/>
              <a:gd name="connsiteY158" fmla="*/ 4502552 h 6518597"/>
              <a:gd name="connsiteX159" fmla="*/ 2824222 w 4514126"/>
              <a:gd name="connsiteY159" fmla="*/ 4433104 h 6518597"/>
              <a:gd name="connsiteX160" fmla="*/ 2847372 w 4514126"/>
              <a:gd name="connsiteY160" fmla="*/ 4398380 h 6518597"/>
              <a:gd name="connsiteX161" fmla="*/ 2870521 w 4514126"/>
              <a:gd name="connsiteY161" fmla="*/ 4328932 h 6518597"/>
              <a:gd name="connsiteX162" fmla="*/ 2893670 w 4514126"/>
              <a:gd name="connsiteY162" fmla="*/ 4294208 h 6518597"/>
              <a:gd name="connsiteX163" fmla="*/ 2928395 w 4514126"/>
              <a:gd name="connsiteY163" fmla="*/ 4224760 h 6518597"/>
              <a:gd name="connsiteX164" fmla="*/ 2951544 w 4514126"/>
              <a:gd name="connsiteY164" fmla="*/ 4155312 h 6518597"/>
              <a:gd name="connsiteX165" fmla="*/ 2963119 w 4514126"/>
              <a:gd name="connsiteY165" fmla="*/ 4120588 h 6518597"/>
              <a:gd name="connsiteX166" fmla="*/ 2986268 w 4514126"/>
              <a:gd name="connsiteY166" fmla="*/ 4085864 h 6518597"/>
              <a:gd name="connsiteX167" fmla="*/ 3009417 w 4514126"/>
              <a:gd name="connsiteY167" fmla="*/ 4016416 h 6518597"/>
              <a:gd name="connsiteX168" fmla="*/ 3020992 w 4514126"/>
              <a:gd name="connsiteY168" fmla="*/ 3981692 h 6518597"/>
              <a:gd name="connsiteX169" fmla="*/ 3044141 w 4514126"/>
              <a:gd name="connsiteY169" fmla="*/ 3912244 h 6518597"/>
              <a:gd name="connsiteX170" fmla="*/ 3067291 w 4514126"/>
              <a:gd name="connsiteY170" fmla="*/ 3831221 h 6518597"/>
              <a:gd name="connsiteX171" fmla="*/ 3078865 w 4514126"/>
              <a:gd name="connsiteY171" fmla="*/ 3784922 h 6518597"/>
              <a:gd name="connsiteX172" fmla="*/ 3102015 w 4514126"/>
              <a:gd name="connsiteY172" fmla="*/ 3715474 h 6518597"/>
              <a:gd name="connsiteX173" fmla="*/ 3113589 w 4514126"/>
              <a:gd name="connsiteY173" fmla="*/ 3680750 h 6518597"/>
              <a:gd name="connsiteX174" fmla="*/ 3125164 w 4514126"/>
              <a:gd name="connsiteY174" fmla="*/ 3646026 h 6518597"/>
              <a:gd name="connsiteX175" fmla="*/ 3136739 w 4514126"/>
              <a:gd name="connsiteY175" fmla="*/ 3611302 h 6518597"/>
              <a:gd name="connsiteX176" fmla="*/ 3183038 w 4514126"/>
              <a:gd name="connsiteY176" fmla="*/ 3553428 h 6518597"/>
              <a:gd name="connsiteX177" fmla="*/ 3217762 w 4514126"/>
              <a:gd name="connsiteY177" fmla="*/ 3483980 h 6518597"/>
              <a:gd name="connsiteX178" fmla="*/ 3252486 w 4514126"/>
              <a:gd name="connsiteY178" fmla="*/ 3414532 h 6518597"/>
              <a:gd name="connsiteX179" fmla="*/ 3287210 w 4514126"/>
              <a:gd name="connsiteY179" fmla="*/ 3345084 h 6518597"/>
              <a:gd name="connsiteX180" fmla="*/ 3321934 w 4514126"/>
              <a:gd name="connsiteY180" fmla="*/ 3275636 h 6518597"/>
              <a:gd name="connsiteX181" fmla="*/ 3356658 w 4514126"/>
              <a:gd name="connsiteY181" fmla="*/ 3217762 h 6518597"/>
              <a:gd name="connsiteX182" fmla="*/ 3368232 w 4514126"/>
              <a:gd name="connsiteY182" fmla="*/ 3183038 h 6518597"/>
              <a:gd name="connsiteX183" fmla="*/ 3414531 w 4514126"/>
              <a:gd name="connsiteY183" fmla="*/ 3113590 h 6518597"/>
              <a:gd name="connsiteX184" fmla="*/ 3437681 w 4514126"/>
              <a:gd name="connsiteY184" fmla="*/ 3078866 h 6518597"/>
              <a:gd name="connsiteX185" fmla="*/ 3472405 w 4514126"/>
              <a:gd name="connsiteY185" fmla="*/ 3020993 h 6518597"/>
              <a:gd name="connsiteX186" fmla="*/ 3483979 w 4514126"/>
              <a:gd name="connsiteY186" fmla="*/ 2986269 h 6518597"/>
              <a:gd name="connsiteX187" fmla="*/ 3507129 w 4514126"/>
              <a:gd name="connsiteY187" fmla="*/ 2951545 h 6518597"/>
              <a:gd name="connsiteX188" fmla="*/ 3553427 w 4514126"/>
              <a:gd name="connsiteY188" fmla="*/ 2812649 h 6518597"/>
              <a:gd name="connsiteX189" fmla="*/ 3565002 w 4514126"/>
              <a:gd name="connsiteY189" fmla="*/ 2777925 h 6518597"/>
              <a:gd name="connsiteX190" fmla="*/ 3576577 w 4514126"/>
              <a:gd name="connsiteY190" fmla="*/ 2743200 h 6518597"/>
              <a:gd name="connsiteX191" fmla="*/ 3588151 w 4514126"/>
              <a:gd name="connsiteY191" fmla="*/ 2673752 h 6518597"/>
              <a:gd name="connsiteX192" fmla="*/ 3599726 w 4514126"/>
              <a:gd name="connsiteY192" fmla="*/ 2581155 h 6518597"/>
              <a:gd name="connsiteX193" fmla="*/ 3634450 w 4514126"/>
              <a:gd name="connsiteY193" fmla="*/ 2476983 h 6518597"/>
              <a:gd name="connsiteX194" fmla="*/ 3657600 w 4514126"/>
              <a:gd name="connsiteY194" fmla="*/ 2395960 h 6518597"/>
              <a:gd name="connsiteX195" fmla="*/ 3669174 w 4514126"/>
              <a:gd name="connsiteY195" fmla="*/ 2349661 h 6518597"/>
              <a:gd name="connsiteX196" fmla="*/ 3692324 w 4514126"/>
              <a:gd name="connsiteY196" fmla="*/ 2280213 h 6518597"/>
              <a:gd name="connsiteX197" fmla="*/ 3703898 w 4514126"/>
              <a:gd name="connsiteY197" fmla="*/ 2245489 h 6518597"/>
              <a:gd name="connsiteX198" fmla="*/ 3715473 w 4514126"/>
              <a:gd name="connsiteY198" fmla="*/ 2210765 h 6518597"/>
              <a:gd name="connsiteX199" fmla="*/ 3761772 w 4514126"/>
              <a:gd name="connsiteY199" fmla="*/ 2141317 h 6518597"/>
              <a:gd name="connsiteX200" fmla="*/ 3773346 w 4514126"/>
              <a:gd name="connsiteY200" fmla="*/ 2106593 h 6518597"/>
              <a:gd name="connsiteX201" fmla="*/ 3796496 w 4514126"/>
              <a:gd name="connsiteY201" fmla="*/ 2083444 h 6518597"/>
              <a:gd name="connsiteX202" fmla="*/ 3819645 w 4514126"/>
              <a:gd name="connsiteY202" fmla="*/ 2013995 h 6518597"/>
              <a:gd name="connsiteX203" fmla="*/ 3831220 w 4514126"/>
              <a:gd name="connsiteY203" fmla="*/ 1979271 h 6518597"/>
              <a:gd name="connsiteX204" fmla="*/ 3842795 w 4514126"/>
              <a:gd name="connsiteY204" fmla="*/ 1944547 h 6518597"/>
              <a:gd name="connsiteX205" fmla="*/ 3865944 w 4514126"/>
              <a:gd name="connsiteY205" fmla="*/ 1851950 h 6518597"/>
              <a:gd name="connsiteX206" fmla="*/ 3877519 w 4514126"/>
              <a:gd name="connsiteY206" fmla="*/ 1805651 h 6518597"/>
              <a:gd name="connsiteX207" fmla="*/ 3900668 w 4514126"/>
              <a:gd name="connsiteY207" fmla="*/ 1736203 h 6518597"/>
              <a:gd name="connsiteX208" fmla="*/ 3912243 w 4514126"/>
              <a:gd name="connsiteY208" fmla="*/ 1689904 h 6518597"/>
              <a:gd name="connsiteX209" fmla="*/ 3958541 w 4514126"/>
              <a:gd name="connsiteY209" fmla="*/ 1620456 h 6518597"/>
              <a:gd name="connsiteX210" fmla="*/ 3993265 w 4514126"/>
              <a:gd name="connsiteY210" fmla="*/ 1551008 h 6518597"/>
              <a:gd name="connsiteX211" fmla="*/ 4004840 w 4514126"/>
              <a:gd name="connsiteY211" fmla="*/ 1516284 h 6518597"/>
              <a:gd name="connsiteX212" fmla="*/ 4027989 w 4514126"/>
              <a:gd name="connsiteY212" fmla="*/ 1481560 h 6518597"/>
              <a:gd name="connsiteX213" fmla="*/ 4051139 w 4514126"/>
              <a:gd name="connsiteY213" fmla="*/ 1412112 h 6518597"/>
              <a:gd name="connsiteX214" fmla="*/ 4062713 w 4514126"/>
              <a:gd name="connsiteY214" fmla="*/ 1342664 h 6518597"/>
              <a:gd name="connsiteX215" fmla="*/ 4085863 w 4514126"/>
              <a:gd name="connsiteY215" fmla="*/ 1273216 h 6518597"/>
              <a:gd name="connsiteX216" fmla="*/ 4120587 w 4514126"/>
              <a:gd name="connsiteY216" fmla="*/ 1169044 h 6518597"/>
              <a:gd name="connsiteX217" fmla="*/ 4132162 w 4514126"/>
              <a:gd name="connsiteY217" fmla="*/ 1134319 h 6518597"/>
              <a:gd name="connsiteX218" fmla="*/ 4166886 w 4514126"/>
              <a:gd name="connsiteY218" fmla="*/ 1018573 h 6518597"/>
              <a:gd name="connsiteX219" fmla="*/ 4178460 w 4514126"/>
              <a:gd name="connsiteY219" fmla="*/ 983849 h 6518597"/>
              <a:gd name="connsiteX220" fmla="*/ 4201610 w 4514126"/>
              <a:gd name="connsiteY220" fmla="*/ 949125 h 6518597"/>
              <a:gd name="connsiteX221" fmla="*/ 4236334 w 4514126"/>
              <a:gd name="connsiteY221" fmla="*/ 844952 h 6518597"/>
              <a:gd name="connsiteX222" fmla="*/ 4247908 w 4514126"/>
              <a:gd name="connsiteY222" fmla="*/ 810228 h 6518597"/>
              <a:gd name="connsiteX223" fmla="*/ 4271058 w 4514126"/>
              <a:gd name="connsiteY223" fmla="*/ 775504 h 6518597"/>
              <a:gd name="connsiteX224" fmla="*/ 4294207 w 4514126"/>
              <a:gd name="connsiteY224" fmla="*/ 706056 h 6518597"/>
              <a:gd name="connsiteX225" fmla="*/ 4363655 w 4514126"/>
              <a:gd name="connsiteY225" fmla="*/ 625033 h 6518597"/>
              <a:gd name="connsiteX226" fmla="*/ 4375230 w 4514126"/>
              <a:gd name="connsiteY226" fmla="*/ 590309 h 6518597"/>
              <a:gd name="connsiteX227" fmla="*/ 4421529 w 4514126"/>
              <a:gd name="connsiteY227" fmla="*/ 532436 h 6518597"/>
              <a:gd name="connsiteX228" fmla="*/ 4444678 w 4514126"/>
              <a:gd name="connsiteY228" fmla="*/ 462988 h 6518597"/>
              <a:gd name="connsiteX229" fmla="*/ 4479402 w 4514126"/>
              <a:gd name="connsiteY229" fmla="*/ 347241 h 6518597"/>
              <a:gd name="connsiteX230" fmla="*/ 4502551 w 4514126"/>
              <a:gd name="connsiteY230" fmla="*/ 277793 h 6518597"/>
              <a:gd name="connsiteX231" fmla="*/ 4514126 w 4514126"/>
              <a:gd name="connsiteY231" fmla="*/ 243069 h 6518597"/>
              <a:gd name="connsiteX232" fmla="*/ 4502551 w 4514126"/>
              <a:gd name="connsiteY232" fmla="*/ 127322 h 6518597"/>
              <a:gd name="connsiteX233" fmla="*/ 4490977 w 4514126"/>
              <a:gd name="connsiteY233" fmla="*/ 92598 h 6518597"/>
              <a:gd name="connsiteX234" fmla="*/ 4421529 w 4514126"/>
              <a:gd name="connsiteY234" fmla="*/ 57874 h 6518597"/>
              <a:gd name="connsiteX235" fmla="*/ 4386805 w 4514126"/>
              <a:gd name="connsiteY235" fmla="*/ 34725 h 6518597"/>
              <a:gd name="connsiteX236" fmla="*/ 4294207 w 4514126"/>
              <a:gd name="connsiteY236" fmla="*/ 11575 h 6518597"/>
              <a:gd name="connsiteX237" fmla="*/ 4039564 w 4514126"/>
              <a:gd name="connsiteY237" fmla="*/ 23150 h 6518597"/>
              <a:gd name="connsiteX238" fmla="*/ 3912243 w 4514126"/>
              <a:gd name="connsiteY238" fmla="*/ 57874 h 6518597"/>
              <a:gd name="connsiteX239" fmla="*/ 3819645 w 4514126"/>
              <a:gd name="connsiteY239" fmla="*/ 81023 h 6518597"/>
              <a:gd name="connsiteX240" fmla="*/ 3784921 w 4514126"/>
              <a:gd name="connsiteY240" fmla="*/ 92598 h 6518597"/>
              <a:gd name="connsiteX241" fmla="*/ 3703898 w 4514126"/>
              <a:gd name="connsiteY241" fmla="*/ 115747 h 6518597"/>
              <a:gd name="connsiteX242" fmla="*/ 3657600 w 4514126"/>
              <a:gd name="connsiteY242" fmla="*/ 104173 h 6518597"/>
              <a:gd name="connsiteX243" fmla="*/ 3588151 w 4514126"/>
              <a:gd name="connsiteY243" fmla="*/ 81023 h 6518597"/>
              <a:gd name="connsiteX244" fmla="*/ 3287210 w 4514126"/>
              <a:gd name="connsiteY244" fmla="*/ 69449 h 6518597"/>
              <a:gd name="connsiteX245" fmla="*/ 2720050 w 4514126"/>
              <a:gd name="connsiteY245" fmla="*/ 46299 h 6518597"/>
              <a:gd name="connsiteX246" fmla="*/ 2650602 w 4514126"/>
              <a:gd name="connsiteY246" fmla="*/ 23150 h 6518597"/>
              <a:gd name="connsiteX247" fmla="*/ 2639027 w 4514126"/>
              <a:gd name="connsiteY247" fmla="*/ 0 h 6518597"/>
              <a:gd name="connsiteX0" fmla="*/ 2639027 w 4514126"/>
              <a:gd name="connsiteY0" fmla="*/ 0 h 6518597"/>
              <a:gd name="connsiteX1" fmla="*/ 2581154 w 4514126"/>
              <a:gd name="connsiteY1" fmla="*/ 46299 h 6518597"/>
              <a:gd name="connsiteX2" fmla="*/ 2523281 w 4514126"/>
              <a:gd name="connsiteY2" fmla="*/ 104173 h 6518597"/>
              <a:gd name="connsiteX3" fmla="*/ 2500131 w 4514126"/>
              <a:gd name="connsiteY3" fmla="*/ 127322 h 6518597"/>
              <a:gd name="connsiteX4" fmla="*/ 2442258 w 4514126"/>
              <a:gd name="connsiteY4" fmla="*/ 173621 h 6518597"/>
              <a:gd name="connsiteX5" fmla="*/ 2419108 w 4514126"/>
              <a:gd name="connsiteY5" fmla="*/ 243069 h 6518597"/>
              <a:gd name="connsiteX6" fmla="*/ 2349660 w 4514126"/>
              <a:gd name="connsiteY6" fmla="*/ 335666 h 6518597"/>
              <a:gd name="connsiteX7" fmla="*/ 2338086 w 4514126"/>
              <a:gd name="connsiteY7" fmla="*/ 370390 h 6518597"/>
              <a:gd name="connsiteX8" fmla="*/ 2314936 w 4514126"/>
              <a:gd name="connsiteY8" fmla="*/ 393540 h 6518597"/>
              <a:gd name="connsiteX9" fmla="*/ 2291787 w 4514126"/>
              <a:gd name="connsiteY9" fmla="*/ 428264 h 6518597"/>
              <a:gd name="connsiteX10" fmla="*/ 2233913 w 4514126"/>
              <a:gd name="connsiteY10" fmla="*/ 486137 h 6518597"/>
              <a:gd name="connsiteX11" fmla="*/ 2210764 w 4514126"/>
              <a:gd name="connsiteY11" fmla="*/ 509287 h 6518597"/>
              <a:gd name="connsiteX12" fmla="*/ 2141316 w 4514126"/>
              <a:gd name="connsiteY12" fmla="*/ 578735 h 6518597"/>
              <a:gd name="connsiteX13" fmla="*/ 2060293 w 4514126"/>
              <a:gd name="connsiteY13" fmla="*/ 648183 h 6518597"/>
              <a:gd name="connsiteX14" fmla="*/ 1979270 w 4514126"/>
              <a:gd name="connsiteY14" fmla="*/ 694481 h 6518597"/>
              <a:gd name="connsiteX15" fmla="*/ 1909822 w 4514126"/>
              <a:gd name="connsiteY15" fmla="*/ 740780 h 6518597"/>
              <a:gd name="connsiteX16" fmla="*/ 1863524 w 4514126"/>
              <a:gd name="connsiteY16" fmla="*/ 763930 h 6518597"/>
              <a:gd name="connsiteX17" fmla="*/ 1794076 w 4514126"/>
              <a:gd name="connsiteY17" fmla="*/ 810228 h 6518597"/>
              <a:gd name="connsiteX18" fmla="*/ 1713053 w 4514126"/>
              <a:gd name="connsiteY18" fmla="*/ 844952 h 6518597"/>
              <a:gd name="connsiteX19" fmla="*/ 1678329 w 4514126"/>
              <a:gd name="connsiteY19" fmla="*/ 868102 h 6518597"/>
              <a:gd name="connsiteX20" fmla="*/ 1643605 w 4514126"/>
              <a:gd name="connsiteY20" fmla="*/ 879676 h 6518597"/>
              <a:gd name="connsiteX21" fmla="*/ 1597306 w 4514126"/>
              <a:gd name="connsiteY21" fmla="*/ 902826 h 6518597"/>
              <a:gd name="connsiteX22" fmla="*/ 1562582 w 4514126"/>
              <a:gd name="connsiteY22" fmla="*/ 925975 h 6518597"/>
              <a:gd name="connsiteX23" fmla="*/ 1527858 w 4514126"/>
              <a:gd name="connsiteY23" fmla="*/ 937550 h 6518597"/>
              <a:gd name="connsiteX24" fmla="*/ 1493134 w 4514126"/>
              <a:gd name="connsiteY24" fmla="*/ 960699 h 6518597"/>
              <a:gd name="connsiteX25" fmla="*/ 1423686 w 4514126"/>
              <a:gd name="connsiteY25" fmla="*/ 983849 h 6518597"/>
              <a:gd name="connsiteX26" fmla="*/ 1388962 w 4514126"/>
              <a:gd name="connsiteY26" fmla="*/ 995423 h 6518597"/>
              <a:gd name="connsiteX27" fmla="*/ 1319513 w 4514126"/>
              <a:gd name="connsiteY27" fmla="*/ 1030147 h 6518597"/>
              <a:gd name="connsiteX28" fmla="*/ 1250065 w 4514126"/>
              <a:gd name="connsiteY28" fmla="*/ 1064871 h 6518597"/>
              <a:gd name="connsiteX29" fmla="*/ 1192192 w 4514126"/>
              <a:gd name="connsiteY29" fmla="*/ 1122745 h 6518597"/>
              <a:gd name="connsiteX30" fmla="*/ 1157468 w 4514126"/>
              <a:gd name="connsiteY30" fmla="*/ 1157469 h 6518597"/>
              <a:gd name="connsiteX31" fmla="*/ 1122744 w 4514126"/>
              <a:gd name="connsiteY31" fmla="*/ 1180618 h 6518597"/>
              <a:gd name="connsiteX32" fmla="*/ 1076445 w 4514126"/>
              <a:gd name="connsiteY32" fmla="*/ 1226917 h 6518597"/>
              <a:gd name="connsiteX33" fmla="*/ 1006997 w 4514126"/>
              <a:gd name="connsiteY33" fmla="*/ 1273216 h 6518597"/>
              <a:gd name="connsiteX34" fmla="*/ 972273 w 4514126"/>
              <a:gd name="connsiteY34" fmla="*/ 1307940 h 6518597"/>
              <a:gd name="connsiteX35" fmla="*/ 902825 w 4514126"/>
              <a:gd name="connsiteY35" fmla="*/ 1342664 h 6518597"/>
              <a:gd name="connsiteX36" fmla="*/ 868101 w 4514126"/>
              <a:gd name="connsiteY36" fmla="*/ 1365813 h 6518597"/>
              <a:gd name="connsiteX37" fmla="*/ 844951 w 4514126"/>
              <a:gd name="connsiteY37" fmla="*/ 1388962 h 6518597"/>
              <a:gd name="connsiteX38" fmla="*/ 740779 w 4514126"/>
              <a:gd name="connsiteY38" fmla="*/ 1481560 h 6518597"/>
              <a:gd name="connsiteX39" fmla="*/ 682906 w 4514126"/>
              <a:gd name="connsiteY39" fmla="*/ 1527859 h 6518597"/>
              <a:gd name="connsiteX40" fmla="*/ 636607 w 4514126"/>
              <a:gd name="connsiteY40" fmla="*/ 1585732 h 6518597"/>
              <a:gd name="connsiteX41" fmla="*/ 555584 w 4514126"/>
              <a:gd name="connsiteY41" fmla="*/ 1678330 h 6518597"/>
              <a:gd name="connsiteX42" fmla="*/ 520860 w 4514126"/>
              <a:gd name="connsiteY42" fmla="*/ 1713054 h 6518597"/>
              <a:gd name="connsiteX43" fmla="*/ 486136 w 4514126"/>
              <a:gd name="connsiteY43" fmla="*/ 1747778 h 6518597"/>
              <a:gd name="connsiteX44" fmla="*/ 405113 w 4514126"/>
              <a:gd name="connsiteY44" fmla="*/ 1840375 h 6518597"/>
              <a:gd name="connsiteX45" fmla="*/ 381964 w 4514126"/>
              <a:gd name="connsiteY45" fmla="*/ 1863525 h 6518597"/>
              <a:gd name="connsiteX46" fmla="*/ 358815 w 4514126"/>
              <a:gd name="connsiteY46" fmla="*/ 1932973 h 6518597"/>
              <a:gd name="connsiteX47" fmla="*/ 324091 w 4514126"/>
              <a:gd name="connsiteY47" fmla="*/ 2164466 h 6518597"/>
              <a:gd name="connsiteX48" fmla="*/ 300941 w 4514126"/>
              <a:gd name="connsiteY48" fmla="*/ 2199190 h 6518597"/>
              <a:gd name="connsiteX49" fmla="*/ 289367 w 4514126"/>
              <a:gd name="connsiteY49" fmla="*/ 2233914 h 6518597"/>
              <a:gd name="connsiteX50" fmla="*/ 266217 w 4514126"/>
              <a:gd name="connsiteY50" fmla="*/ 2257064 h 6518597"/>
              <a:gd name="connsiteX51" fmla="*/ 219919 w 4514126"/>
              <a:gd name="connsiteY51" fmla="*/ 2326512 h 6518597"/>
              <a:gd name="connsiteX52" fmla="*/ 219919 w 4514126"/>
              <a:gd name="connsiteY52" fmla="*/ 2326512 h 6518597"/>
              <a:gd name="connsiteX53" fmla="*/ 196769 w 4514126"/>
              <a:gd name="connsiteY53" fmla="*/ 2372811 h 6518597"/>
              <a:gd name="connsiteX54" fmla="*/ 173620 w 4514126"/>
              <a:gd name="connsiteY54" fmla="*/ 2407535 h 6518597"/>
              <a:gd name="connsiteX55" fmla="*/ 162045 w 4514126"/>
              <a:gd name="connsiteY55" fmla="*/ 2442259 h 6518597"/>
              <a:gd name="connsiteX56" fmla="*/ 127321 w 4514126"/>
              <a:gd name="connsiteY56" fmla="*/ 2476983 h 6518597"/>
              <a:gd name="connsiteX57" fmla="*/ 81022 w 4514126"/>
              <a:gd name="connsiteY57" fmla="*/ 2534856 h 6518597"/>
              <a:gd name="connsiteX58" fmla="*/ 46298 w 4514126"/>
              <a:gd name="connsiteY58" fmla="*/ 2812649 h 6518597"/>
              <a:gd name="connsiteX59" fmla="*/ 11574 w 4514126"/>
              <a:gd name="connsiteY59" fmla="*/ 2963119 h 6518597"/>
              <a:gd name="connsiteX60" fmla="*/ 0 w 4514126"/>
              <a:gd name="connsiteY60" fmla="*/ 3020993 h 6518597"/>
              <a:gd name="connsiteX61" fmla="*/ 11574 w 4514126"/>
              <a:gd name="connsiteY61" fmla="*/ 3136740 h 6518597"/>
              <a:gd name="connsiteX62" fmla="*/ 34724 w 4514126"/>
              <a:gd name="connsiteY62" fmla="*/ 3287211 h 6518597"/>
              <a:gd name="connsiteX63" fmla="*/ 104172 w 4514126"/>
              <a:gd name="connsiteY63" fmla="*/ 3379808 h 6518597"/>
              <a:gd name="connsiteX64" fmla="*/ 150470 w 4514126"/>
              <a:gd name="connsiteY64" fmla="*/ 3449256 h 6518597"/>
              <a:gd name="connsiteX65" fmla="*/ 219919 w 4514126"/>
              <a:gd name="connsiteY65" fmla="*/ 3541854 h 6518597"/>
              <a:gd name="connsiteX66" fmla="*/ 243068 w 4514126"/>
              <a:gd name="connsiteY66" fmla="*/ 3576578 h 6518597"/>
              <a:gd name="connsiteX67" fmla="*/ 254643 w 4514126"/>
              <a:gd name="connsiteY67" fmla="*/ 3611302 h 6518597"/>
              <a:gd name="connsiteX68" fmla="*/ 266217 w 4514126"/>
              <a:gd name="connsiteY68" fmla="*/ 3657600 h 6518597"/>
              <a:gd name="connsiteX69" fmla="*/ 289367 w 4514126"/>
              <a:gd name="connsiteY69" fmla="*/ 3680750 h 6518597"/>
              <a:gd name="connsiteX70" fmla="*/ 324091 w 4514126"/>
              <a:gd name="connsiteY70" fmla="*/ 3750198 h 6518597"/>
              <a:gd name="connsiteX71" fmla="*/ 358815 w 4514126"/>
              <a:gd name="connsiteY71" fmla="*/ 3819646 h 6518597"/>
              <a:gd name="connsiteX72" fmla="*/ 393539 w 4514126"/>
              <a:gd name="connsiteY72" fmla="*/ 3877519 h 6518597"/>
              <a:gd name="connsiteX73" fmla="*/ 462987 w 4514126"/>
              <a:gd name="connsiteY73" fmla="*/ 3900669 h 6518597"/>
              <a:gd name="connsiteX74" fmla="*/ 497711 w 4514126"/>
              <a:gd name="connsiteY74" fmla="*/ 3935393 h 6518597"/>
              <a:gd name="connsiteX75" fmla="*/ 544010 w 4514126"/>
              <a:gd name="connsiteY75" fmla="*/ 3993266 h 6518597"/>
              <a:gd name="connsiteX76" fmla="*/ 567159 w 4514126"/>
              <a:gd name="connsiteY76" fmla="*/ 4039565 h 6518597"/>
              <a:gd name="connsiteX77" fmla="*/ 590308 w 4514126"/>
              <a:gd name="connsiteY77" fmla="*/ 4074289 h 6518597"/>
              <a:gd name="connsiteX78" fmla="*/ 625032 w 4514126"/>
              <a:gd name="connsiteY78" fmla="*/ 4178461 h 6518597"/>
              <a:gd name="connsiteX79" fmla="*/ 648182 w 4514126"/>
              <a:gd name="connsiteY79" fmla="*/ 4247909 h 6518597"/>
              <a:gd name="connsiteX80" fmla="*/ 659757 w 4514126"/>
              <a:gd name="connsiteY80" fmla="*/ 4282633 h 6518597"/>
              <a:gd name="connsiteX81" fmla="*/ 671331 w 4514126"/>
              <a:gd name="connsiteY81" fmla="*/ 4340507 h 6518597"/>
              <a:gd name="connsiteX82" fmla="*/ 682906 w 4514126"/>
              <a:gd name="connsiteY82" fmla="*/ 4433104 h 6518597"/>
              <a:gd name="connsiteX83" fmla="*/ 694481 w 4514126"/>
              <a:gd name="connsiteY83" fmla="*/ 4467828 h 6518597"/>
              <a:gd name="connsiteX84" fmla="*/ 706055 w 4514126"/>
              <a:gd name="connsiteY84" fmla="*/ 4514127 h 6518597"/>
              <a:gd name="connsiteX85" fmla="*/ 729205 w 4514126"/>
              <a:gd name="connsiteY85" fmla="*/ 4583575 h 6518597"/>
              <a:gd name="connsiteX86" fmla="*/ 740779 w 4514126"/>
              <a:gd name="connsiteY86" fmla="*/ 4618299 h 6518597"/>
              <a:gd name="connsiteX87" fmla="*/ 763929 w 4514126"/>
              <a:gd name="connsiteY87" fmla="*/ 4641449 h 6518597"/>
              <a:gd name="connsiteX88" fmla="*/ 787078 w 4514126"/>
              <a:gd name="connsiteY88" fmla="*/ 4710897 h 6518597"/>
              <a:gd name="connsiteX89" fmla="*/ 810227 w 4514126"/>
              <a:gd name="connsiteY89" fmla="*/ 4803494 h 6518597"/>
              <a:gd name="connsiteX90" fmla="*/ 821802 w 4514126"/>
              <a:gd name="connsiteY90" fmla="*/ 4838218 h 6518597"/>
              <a:gd name="connsiteX91" fmla="*/ 868101 w 4514126"/>
              <a:gd name="connsiteY91" fmla="*/ 4907666 h 6518597"/>
              <a:gd name="connsiteX92" fmla="*/ 902825 w 4514126"/>
              <a:gd name="connsiteY92" fmla="*/ 4977114 h 6518597"/>
              <a:gd name="connsiteX93" fmla="*/ 937549 w 4514126"/>
              <a:gd name="connsiteY93" fmla="*/ 5046562 h 6518597"/>
              <a:gd name="connsiteX94" fmla="*/ 983848 w 4514126"/>
              <a:gd name="connsiteY94" fmla="*/ 5254907 h 6518597"/>
              <a:gd name="connsiteX95" fmla="*/ 1006997 w 4514126"/>
              <a:gd name="connsiteY95" fmla="*/ 5324355 h 6518597"/>
              <a:gd name="connsiteX96" fmla="*/ 1018572 w 4514126"/>
              <a:gd name="connsiteY96" fmla="*/ 5359079 h 6518597"/>
              <a:gd name="connsiteX97" fmla="*/ 1030146 w 4514126"/>
              <a:gd name="connsiteY97" fmla="*/ 5393803 h 6518597"/>
              <a:gd name="connsiteX98" fmla="*/ 1053296 w 4514126"/>
              <a:gd name="connsiteY98" fmla="*/ 5416952 h 6518597"/>
              <a:gd name="connsiteX99" fmla="*/ 1076445 w 4514126"/>
              <a:gd name="connsiteY99" fmla="*/ 5486400 h 6518597"/>
              <a:gd name="connsiteX100" fmla="*/ 1064870 w 4514126"/>
              <a:gd name="connsiteY100" fmla="*/ 5752618 h 6518597"/>
              <a:gd name="connsiteX101" fmla="*/ 1030146 w 4514126"/>
              <a:gd name="connsiteY101" fmla="*/ 5903089 h 6518597"/>
              <a:gd name="connsiteX102" fmla="*/ 1018572 w 4514126"/>
              <a:gd name="connsiteY102" fmla="*/ 6065135 h 6518597"/>
              <a:gd name="connsiteX103" fmla="*/ 995422 w 4514126"/>
              <a:gd name="connsiteY103" fmla="*/ 6134583 h 6518597"/>
              <a:gd name="connsiteX104" fmla="*/ 972273 w 4514126"/>
              <a:gd name="connsiteY104" fmla="*/ 6204031 h 6518597"/>
              <a:gd name="connsiteX105" fmla="*/ 960698 w 4514126"/>
              <a:gd name="connsiteY105" fmla="*/ 6238755 h 6518597"/>
              <a:gd name="connsiteX106" fmla="*/ 937549 w 4514126"/>
              <a:gd name="connsiteY106" fmla="*/ 6273479 h 6518597"/>
              <a:gd name="connsiteX107" fmla="*/ 914400 w 4514126"/>
              <a:gd name="connsiteY107" fmla="*/ 6342927 h 6518597"/>
              <a:gd name="connsiteX108" fmla="*/ 891250 w 4514126"/>
              <a:gd name="connsiteY108" fmla="*/ 6435525 h 6518597"/>
              <a:gd name="connsiteX109" fmla="*/ 921875 w 4514126"/>
              <a:gd name="connsiteY109" fmla="*/ 6501264 h 6518597"/>
              <a:gd name="connsiteX110" fmla="*/ 1076555 w 4514126"/>
              <a:gd name="connsiteY110" fmla="*/ 6507618 h 6518597"/>
              <a:gd name="connsiteX111" fmla="*/ 1254496 w 4514126"/>
              <a:gd name="connsiteY111" fmla="*/ 6518597 h 6518597"/>
              <a:gd name="connsiteX112" fmla="*/ 1284789 w 4514126"/>
              <a:gd name="connsiteY112" fmla="*/ 6493398 h 6518597"/>
              <a:gd name="connsiteX113" fmla="*/ 1307939 w 4514126"/>
              <a:gd name="connsiteY113" fmla="*/ 6470249 h 6518597"/>
              <a:gd name="connsiteX114" fmla="*/ 1354238 w 4514126"/>
              <a:gd name="connsiteY114" fmla="*/ 6400800 h 6518597"/>
              <a:gd name="connsiteX115" fmla="*/ 1377387 w 4514126"/>
              <a:gd name="connsiteY115" fmla="*/ 6366076 h 6518597"/>
              <a:gd name="connsiteX116" fmla="*/ 1400536 w 4514126"/>
              <a:gd name="connsiteY116" fmla="*/ 6296628 h 6518597"/>
              <a:gd name="connsiteX117" fmla="*/ 1412111 w 4514126"/>
              <a:gd name="connsiteY117" fmla="*/ 6261904 h 6518597"/>
              <a:gd name="connsiteX118" fmla="*/ 1435260 w 4514126"/>
              <a:gd name="connsiteY118" fmla="*/ 6123008 h 6518597"/>
              <a:gd name="connsiteX119" fmla="*/ 1446835 w 4514126"/>
              <a:gd name="connsiteY119" fmla="*/ 6076709 h 6518597"/>
              <a:gd name="connsiteX120" fmla="*/ 1458410 w 4514126"/>
              <a:gd name="connsiteY120" fmla="*/ 6018836 h 6518597"/>
              <a:gd name="connsiteX121" fmla="*/ 1481559 w 4514126"/>
              <a:gd name="connsiteY121" fmla="*/ 5949388 h 6518597"/>
              <a:gd name="connsiteX122" fmla="*/ 1516283 w 4514126"/>
              <a:gd name="connsiteY122" fmla="*/ 5845216 h 6518597"/>
              <a:gd name="connsiteX123" fmla="*/ 1551007 w 4514126"/>
              <a:gd name="connsiteY123" fmla="*/ 5741044 h 6518597"/>
              <a:gd name="connsiteX124" fmla="*/ 1562582 w 4514126"/>
              <a:gd name="connsiteY124" fmla="*/ 5706319 h 6518597"/>
              <a:gd name="connsiteX125" fmla="*/ 1608881 w 4514126"/>
              <a:gd name="connsiteY125" fmla="*/ 5648446 h 6518597"/>
              <a:gd name="connsiteX126" fmla="*/ 1643605 w 4514126"/>
              <a:gd name="connsiteY126" fmla="*/ 5625297 h 6518597"/>
              <a:gd name="connsiteX127" fmla="*/ 1689903 w 4514126"/>
              <a:gd name="connsiteY127" fmla="*/ 5590573 h 6518597"/>
              <a:gd name="connsiteX128" fmla="*/ 1724627 w 4514126"/>
              <a:gd name="connsiteY128" fmla="*/ 5567423 h 6518597"/>
              <a:gd name="connsiteX129" fmla="*/ 1747777 w 4514126"/>
              <a:gd name="connsiteY129" fmla="*/ 5544274 h 6518597"/>
              <a:gd name="connsiteX130" fmla="*/ 1782501 w 4514126"/>
              <a:gd name="connsiteY130" fmla="*/ 5521125 h 6518597"/>
              <a:gd name="connsiteX131" fmla="*/ 1828800 w 4514126"/>
              <a:gd name="connsiteY131" fmla="*/ 5474826 h 6518597"/>
              <a:gd name="connsiteX132" fmla="*/ 1851949 w 4514126"/>
              <a:gd name="connsiteY132" fmla="*/ 5451676 h 6518597"/>
              <a:gd name="connsiteX133" fmla="*/ 1875098 w 4514126"/>
              <a:gd name="connsiteY133" fmla="*/ 5416952 h 6518597"/>
              <a:gd name="connsiteX134" fmla="*/ 1898248 w 4514126"/>
              <a:gd name="connsiteY134" fmla="*/ 5393803 h 6518597"/>
              <a:gd name="connsiteX135" fmla="*/ 1921397 w 4514126"/>
              <a:gd name="connsiteY135" fmla="*/ 5359079 h 6518597"/>
              <a:gd name="connsiteX136" fmla="*/ 2037144 w 4514126"/>
              <a:gd name="connsiteY136" fmla="*/ 5324355 h 6518597"/>
              <a:gd name="connsiteX137" fmla="*/ 2071868 w 4514126"/>
              <a:gd name="connsiteY137" fmla="*/ 5312780 h 6518597"/>
              <a:gd name="connsiteX138" fmla="*/ 2106592 w 4514126"/>
              <a:gd name="connsiteY138" fmla="*/ 5289631 h 6518597"/>
              <a:gd name="connsiteX139" fmla="*/ 2129741 w 4514126"/>
              <a:gd name="connsiteY139" fmla="*/ 5266481 h 6518597"/>
              <a:gd name="connsiteX140" fmla="*/ 2164465 w 4514126"/>
              <a:gd name="connsiteY140" fmla="*/ 5254907 h 6518597"/>
              <a:gd name="connsiteX141" fmla="*/ 2233913 w 4514126"/>
              <a:gd name="connsiteY141" fmla="*/ 5208608 h 6518597"/>
              <a:gd name="connsiteX142" fmla="*/ 2280212 w 4514126"/>
              <a:gd name="connsiteY142" fmla="*/ 5162309 h 6518597"/>
              <a:gd name="connsiteX143" fmla="*/ 2303362 w 4514126"/>
              <a:gd name="connsiteY143" fmla="*/ 5139160 h 6518597"/>
              <a:gd name="connsiteX144" fmla="*/ 2338086 w 4514126"/>
              <a:gd name="connsiteY144" fmla="*/ 5116011 h 6518597"/>
              <a:gd name="connsiteX145" fmla="*/ 2395959 w 4514126"/>
              <a:gd name="connsiteY145" fmla="*/ 5058137 h 6518597"/>
              <a:gd name="connsiteX146" fmla="*/ 2419108 w 4514126"/>
              <a:gd name="connsiteY146" fmla="*/ 5023413 h 6518597"/>
              <a:gd name="connsiteX147" fmla="*/ 2500131 w 4514126"/>
              <a:gd name="connsiteY147" fmla="*/ 4953965 h 6518597"/>
              <a:gd name="connsiteX148" fmla="*/ 2546430 w 4514126"/>
              <a:gd name="connsiteY148" fmla="*/ 4884517 h 6518597"/>
              <a:gd name="connsiteX149" fmla="*/ 2569579 w 4514126"/>
              <a:gd name="connsiteY149" fmla="*/ 4849793 h 6518597"/>
              <a:gd name="connsiteX150" fmla="*/ 2581154 w 4514126"/>
              <a:gd name="connsiteY150" fmla="*/ 4815069 h 6518597"/>
              <a:gd name="connsiteX151" fmla="*/ 2627453 w 4514126"/>
              <a:gd name="connsiteY151" fmla="*/ 4757195 h 6518597"/>
              <a:gd name="connsiteX152" fmla="*/ 2639027 w 4514126"/>
              <a:gd name="connsiteY152" fmla="*/ 4722471 h 6518597"/>
              <a:gd name="connsiteX153" fmla="*/ 2662177 w 4514126"/>
              <a:gd name="connsiteY153" fmla="*/ 4699322 h 6518597"/>
              <a:gd name="connsiteX154" fmla="*/ 2685326 w 4514126"/>
              <a:gd name="connsiteY154" fmla="*/ 4664598 h 6518597"/>
              <a:gd name="connsiteX155" fmla="*/ 2696901 w 4514126"/>
              <a:gd name="connsiteY155" fmla="*/ 4629874 h 6518597"/>
              <a:gd name="connsiteX156" fmla="*/ 2743200 w 4514126"/>
              <a:gd name="connsiteY156" fmla="*/ 4560426 h 6518597"/>
              <a:gd name="connsiteX157" fmla="*/ 2754774 w 4514126"/>
              <a:gd name="connsiteY157" fmla="*/ 4525702 h 6518597"/>
              <a:gd name="connsiteX158" fmla="*/ 2777924 w 4514126"/>
              <a:gd name="connsiteY158" fmla="*/ 4502552 h 6518597"/>
              <a:gd name="connsiteX159" fmla="*/ 2824222 w 4514126"/>
              <a:gd name="connsiteY159" fmla="*/ 4433104 h 6518597"/>
              <a:gd name="connsiteX160" fmla="*/ 2847372 w 4514126"/>
              <a:gd name="connsiteY160" fmla="*/ 4398380 h 6518597"/>
              <a:gd name="connsiteX161" fmla="*/ 2870521 w 4514126"/>
              <a:gd name="connsiteY161" fmla="*/ 4328932 h 6518597"/>
              <a:gd name="connsiteX162" fmla="*/ 2893670 w 4514126"/>
              <a:gd name="connsiteY162" fmla="*/ 4294208 h 6518597"/>
              <a:gd name="connsiteX163" fmla="*/ 2928395 w 4514126"/>
              <a:gd name="connsiteY163" fmla="*/ 4224760 h 6518597"/>
              <a:gd name="connsiteX164" fmla="*/ 2951544 w 4514126"/>
              <a:gd name="connsiteY164" fmla="*/ 4155312 h 6518597"/>
              <a:gd name="connsiteX165" fmla="*/ 2963119 w 4514126"/>
              <a:gd name="connsiteY165" fmla="*/ 4120588 h 6518597"/>
              <a:gd name="connsiteX166" fmla="*/ 2986268 w 4514126"/>
              <a:gd name="connsiteY166" fmla="*/ 4085864 h 6518597"/>
              <a:gd name="connsiteX167" fmla="*/ 3009417 w 4514126"/>
              <a:gd name="connsiteY167" fmla="*/ 4016416 h 6518597"/>
              <a:gd name="connsiteX168" fmla="*/ 3020992 w 4514126"/>
              <a:gd name="connsiteY168" fmla="*/ 3981692 h 6518597"/>
              <a:gd name="connsiteX169" fmla="*/ 3044141 w 4514126"/>
              <a:gd name="connsiteY169" fmla="*/ 3912244 h 6518597"/>
              <a:gd name="connsiteX170" fmla="*/ 3067291 w 4514126"/>
              <a:gd name="connsiteY170" fmla="*/ 3831221 h 6518597"/>
              <a:gd name="connsiteX171" fmla="*/ 3078865 w 4514126"/>
              <a:gd name="connsiteY171" fmla="*/ 3784922 h 6518597"/>
              <a:gd name="connsiteX172" fmla="*/ 3102015 w 4514126"/>
              <a:gd name="connsiteY172" fmla="*/ 3715474 h 6518597"/>
              <a:gd name="connsiteX173" fmla="*/ 3113589 w 4514126"/>
              <a:gd name="connsiteY173" fmla="*/ 3680750 h 6518597"/>
              <a:gd name="connsiteX174" fmla="*/ 3125164 w 4514126"/>
              <a:gd name="connsiteY174" fmla="*/ 3646026 h 6518597"/>
              <a:gd name="connsiteX175" fmla="*/ 3136739 w 4514126"/>
              <a:gd name="connsiteY175" fmla="*/ 3611302 h 6518597"/>
              <a:gd name="connsiteX176" fmla="*/ 3183038 w 4514126"/>
              <a:gd name="connsiteY176" fmla="*/ 3553428 h 6518597"/>
              <a:gd name="connsiteX177" fmla="*/ 3217762 w 4514126"/>
              <a:gd name="connsiteY177" fmla="*/ 3483980 h 6518597"/>
              <a:gd name="connsiteX178" fmla="*/ 3252486 w 4514126"/>
              <a:gd name="connsiteY178" fmla="*/ 3414532 h 6518597"/>
              <a:gd name="connsiteX179" fmla="*/ 3287210 w 4514126"/>
              <a:gd name="connsiteY179" fmla="*/ 3345084 h 6518597"/>
              <a:gd name="connsiteX180" fmla="*/ 3321934 w 4514126"/>
              <a:gd name="connsiteY180" fmla="*/ 3275636 h 6518597"/>
              <a:gd name="connsiteX181" fmla="*/ 3356658 w 4514126"/>
              <a:gd name="connsiteY181" fmla="*/ 3217762 h 6518597"/>
              <a:gd name="connsiteX182" fmla="*/ 3368232 w 4514126"/>
              <a:gd name="connsiteY182" fmla="*/ 3183038 h 6518597"/>
              <a:gd name="connsiteX183" fmla="*/ 3414531 w 4514126"/>
              <a:gd name="connsiteY183" fmla="*/ 3113590 h 6518597"/>
              <a:gd name="connsiteX184" fmla="*/ 3437681 w 4514126"/>
              <a:gd name="connsiteY184" fmla="*/ 3078866 h 6518597"/>
              <a:gd name="connsiteX185" fmla="*/ 3472405 w 4514126"/>
              <a:gd name="connsiteY185" fmla="*/ 3020993 h 6518597"/>
              <a:gd name="connsiteX186" fmla="*/ 3483979 w 4514126"/>
              <a:gd name="connsiteY186" fmla="*/ 2986269 h 6518597"/>
              <a:gd name="connsiteX187" fmla="*/ 3507129 w 4514126"/>
              <a:gd name="connsiteY187" fmla="*/ 2951545 h 6518597"/>
              <a:gd name="connsiteX188" fmla="*/ 3553427 w 4514126"/>
              <a:gd name="connsiteY188" fmla="*/ 2812649 h 6518597"/>
              <a:gd name="connsiteX189" fmla="*/ 3565002 w 4514126"/>
              <a:gd name="connsiteY189" fmla="*/ 2777925 h 6518597"/>
              <a:gd name="connsiteX190" fmla="*/ 3576577 w 4514126"/>
              <a:gd name="connsiteY190" fmla="*/ 2743200 h 6518597"/>
              <a:gd name="connsiteX191" fmla="*/ 3588151 w 4514126"/>
              <a:gd name="connsiteY191" fmla="*/ 2673752 h 6518597"/>
              <a:gd name="connsiteX192" fmla="*/ 3599726 w 4514126"/>
              <a:gd name="connsiteY192" fmla="*/ 2581155 h 6518597"/>
              <a:gd name="connsiteX193" fmla="*/ 3634450 w 4514126"/>
              <a:gd name="connsiteY193" fmla="*/ 2476983 h 6518597"/>
              <a:gd name="connsiteX194" fmla="*/ 3657600 w 4514126"/>
              <a:gd name="connsiteY194" fmla="*/ 2395960 h 6518597"/>
              <a:gd name="connsiteX195" fmla="*/ 3669174 w 4514126"/>
              <a:gd name="connsiteY195" fmla="*/ 2349661 h 6518597"/>
              <a:gd name="connsiteX196" fmla="*/ 3692324 w 4514126"/>
              <a:gd name="connsiteY196" fmla="*/ 2280213 h 6518597"/>
              <a:gd name="connsiteX197" fmla="*/ 3703898 w 4514126"/>
              <a:gd name="connsiteY197" fmla="*/ 2245489 h 6518597"/>
              <a:gd name="connsiteX198" fmla="*/ 3715473 w 4514126"/>
              <a:gd name="connsiteY198" fmla="*/ 2210765 h 6518597"/>
              <a:gd name="connsiteX199" fmla="*/ 3761772 w 4514126"/>
              <a:gd name="connsiteY199" fmla="*/ 2141317 h 6518597"/>
              <a:gd name="connsiteX200" fmla="*/ 3773346 w 4514126"/>
              <a:gd name="connsiteY200" fmla="*/ 2106593 h 6518597"/>
              <a:gd name="connsiteX201" fmla="*/ 3796496 w 4514126"/>
              <a:gd name="connsiteY201" fmla="*/ 2083444 h 6518597"/>
              <a:gd name="connsiteX202" fmla="*/ 3819645 w 4514126"/>
              <a:gd name="connsiteY202" fmla="*/ 2013995 h 6518597"/>
              <a:gd name="connsiteX203" fmla="*/ 3831220 w 4514126"/>
              <a:gd name="connsiteY203" fmla="*/ 1979271 h 6518597"/>
              <a:gd name="connsiteX204" fmla="*/ 3842795 w 4514126"/>
              <a:gd name="connsiteY204" fmla="*/ 1944547 h 6518597"/>
              <a:gd name="connsiteX205" fmla="*/ 3865944 w 4514126"/>
              <a:gd name="connsiteY205" fmla="*/ 1851950 h 6518597"/>
              <a:gd name="connsiteX206" fmla="*/ 3877519 w 4514126"/>
              <a:gd name="connsiteY206" fmla="*/ 1805651 h 6518597"/>
              <a:gd name="connsiteX207" fmla="*/ 3900668 w 4514126"/>
              <a:gd name="connsiteY207" fmla="*/ 1736203 h 6518597"/>
              <a:gd name="connsiteX208" fmla="*/ 3912243 w 4514126"/>
              <a:gd name="connsiteY208" fmla="*/ 1689904 h 6518597"/>
              <a:gd name="connsiteX209" fmla="*/ 3958541 w 4514126"/>
              <a:gd name="connsiteY209" fmla="*/ 1620456 h 6518597"/>
              <a:gd name="connsiteX210" fmla="*/ 3993265 w 4514126"/>
              <a:gd name="connsiteY210" fmla="*/ 1551008 h 6518597"/>
              <a:gd name="connsiteX211" fmla="*/ 4004840 w 4514126"/>
              <a:gd name="connsiteY211" fmla="*/ 1516284 h 6518597"/>
              <a:gd name="connsiteX212" fmla="*/ 4027989 w 4514126"/>
              <a:gd name="connsiteY212" fmla="*/ 1481560 h 6518597"/>
              <a:gd name="connsiteX213" fmla="*/ 4051139 w 4514126"/>
              <a:gd name="connsiteY213" fmla="*/ 1412112 h 6518597"/>
              <a:gd name="connsiteX214" fmla="*/ 4062713 w 4514126"/>
              <a:gd name="connsiteY214" fmla="*/ 1342664 h 6518597"/>
              <a:gd name="connsiteX215" fmla="*/ 4085863 w 4514126"/>
              <a:gd name="connsiteY215" fmla="*/ 1273216 h 6518597"/>
              <a:gd name="connsiteX216" fmla="*/ 4120587 w 4514126"/>
              <a:gd name="connsiteY216" fmla="*/ 1169044 h 6518597"/>
              <a:gd name="connsiteX217" fmla="*/ 4132162 w 4514126"/>
              <a:gd name="connsiteY217" fmla="*/ 1134319 h 6518597"/>
              <a:gd name="connsiteX218" fmla="*/ 4166886 w 4514126"/>
              <a:gd name="connsiteY218" fmla="*/ 1018573 h 6518597"/>
              <a:gd name="connsiteX219" fmla="*/ 4178460 w 4514126"/>
              <a:gd name="connsiteY219" fmla="*/ 983849 h 6518597"/>
              <a:gd name="connsiteX220" fmla="*/ 4201610 w 4514126"/>
              <a:gd name="connsiteY220" fmla="*/ 949125 h 6518597"/>
              <a:gd name="connsiteX221" fmla="*/ 4236334 w 4514126"/>
              <a:gd name="connsiteY221" fmla="*/ 844952 h 6518597"/>
              <a:gd name="connsiteX222" fmla="*/ 4247908 w 4514126"/>
              <a:gd name="connsiteY222" fmla="*/ 810228 h 6518597"/>
              <a:gd name="connsiteX223" fmla="*/ 4271058 w 4514126"/>
              <a:gd name="connsiteY223" fmla="*/ 775504 h 6518597"/>
              <a:gd name="connsiteX224" fmla="*/ 4294207 w 4514126"/>
              <a:gd name="connsiteY224" fmla="*/ 706056 h 6518597"/>
              <a:gd name="connsiteX225" fmla="*/ 4363655 w 4514126"/>
              <a:gd name="connsiteY225" fmla="*/ 625033 h 6518597"/>
              <a:gd name="connsiteX226" fmla="*/ 4375230 w 4514126"/>
              <a:gd name="connsiteY226" fmla="*/ 590309 h 6518597"/>
              <a:gd name="connsiteX227" fmla="*/ 4421529 w 4514126"/>
              <a:gd name="connsiteY227" fmla="*/ 532436 h 6518597"/>
              <a:gd name="connsiteX228" fmla="*/ 4444678 w 4514126"/>
              <a:gd name="connsiteY228" fmla="*/ 462988 h 6518597"/>
              <a:gd name="connsiteX229" fmla="*/ 4479402 w 4514126"/>
              <a:gd name="connsiteY229" fmla="*/ 347241 h 6518597"/>
              <a:gd name="connsiteX230" fmla="*/ 4502551 w 4514126"/>
              <a:gd name="connsiteY230" fmla="*/ 277793 h 6518597"/>
              <a:gd name="connsiteX231" fmla="*/ 4514126 w 4514126"/>
              <a:gd name="connsiteY231" fmla="*/ 243069 h 6518597"/>
              <a:gd name="connsiteX232" fmla="*/ 4502551 w 4514126"/>
              <a:gd name="connsiteY232" fmla="*/ 127322 h 6518597"/>
              <a:gd name="connsiteX233" fmla="*/ 4490977 w 4514126"/>
              <a:gd name="connsiteY233" fmla="*/ 92598 h 6518597"/>
              <a:gd name="connsiteX234" fmla="*/ 4421529 w 4514126"/>
              <a:gd name="connsiteY234" fmla="*/ 57874 h 6518597"/>
              <a:gd name="connsiteX235" fmla="*/ 4386805 w 4514126"/>
              <a:gd name="connsiteY235" fmla="*/ 34725 h 6518597"/>
              <a:gd name="connsiteX236" fmla="*/ 4294207 w 4514126"/>
              <a:gd name="connsiteY236" fmla="*/ 11575 h 6518597"/>
              <a:gd name="connsiteX237" fmla="*/ 4039564 w 4514126"/>
              <a:gd name="connsiteY237" fmla="*/ 23150 h 6518597"/>
              <a:gd name="connsiteX238" fmla="*/ 3912243 w 4514126"/>
              <a:gd name="connsiteY238" fmla="*/ 57874 h 6518597"/>
              <a:gd name="connsiteX239" fmla="*/ 3819645 w 4514126"/>
              <a:gd name="connsiteY239" fmla="*/ 81023 h 6518597"/>
              <a:gd name="connsiteX240" fmla="*/ 3784921 w 4514126"/>
              <a:gd name="connsiteY240" fmla="*/ 92598 h 6518597"/>
              <a:gd name="connsiteX241" fmla="*/ 3703898 w 4514126"/>
              <a:gd name="connsiteY241" fmla="*/ 115747 h 6518597"/>
              <a:gd name="connsiteX242" fmla="*/ 3657600 w 4514126"/>
              <a:gd name="connsiteY242" fmla="*/ 104173 h 6518597"/>
              <a:gd name="connsiteX243" fmla="*/ 3588151 w 4514126"/>
              <a:gd name="connsiteY243" fmla="*/ 81023 h 6518597"/>
              <a:gd name="connsiteX244" fmla="*/ 3287210 w 4514126"/>
              <a:gd name="connsiteY244" fmla="*/ 69449 h 6518597"/>
              <a:gd name="connsiteX245" fmla="*/ 2720050 w 4514126"/>
              <a:gd name="connsiteY245" fmla="*/ 46299 h 6518597"/>
              <a:gd name="connsiteX246" fmla="*/ 2650602 w 4514126"/>
              <a:gd name="connsiteY246" fmla="*/ 23150 h 6518597"/>
              <a:gd name="connsiteX247" fmla="*/ 2639027 w 4514126"/>
              <a:gd name="connsiteY247" fmla="*/ 0 h 6518597"/>
              <a:gd name="connsiteX0" fmla="*/ 2639027 w 4514126"/>
              <a:gd name="connsiteY0" fmla="*/ 0 h 6513835"/>
              <a:gd name="connsiteX1" fmla="*/ 2581154 w 4514126"/>
              <a:gd name="connsiteY1" fmla="*/ 46299 h 6513835"/>
              <a:gd name="connsiteX2" fmla="*/ 2523281 w 4514126"/>
              <a:gd name="connsiteY2" fmla="*/ 104173 h 6513835"/>
              <a:gd name="connsiteX3" fmla="*/ 2500131 w 4514126"/>
              <a:gd name="connsiteY3" fmla="*/ 127322 h 6513835"/>
              <a:gd name="connsiteX4" fmla="*/ 2442258 w 4514126"/>
              <a:gd name="connsiteY4" fmla="*/ 173621 h 6513835"/>
              <a:gd name="connsiteX5" fmla="*/ 2419108 w 4514126"/>
              <a:gd name="connsiteY5" fmla="*/ 243069 h 6513835"/>
              <a:gd name="connsiteX6" fmla="*/ 2349660 w 4514126"/>
              <a:gd name="connsiteY6" fmla="*/ 335666 h 6513835"/>
              <a:gd name="connsiteX7" fmla="*/ 2338086 w 4514126"/>
              <a:gd name="connsiteY7" fmla="*/ 370390 h 6513835"/>
              <a:gd name="connsiteX8" fmla="*/ 2314936 w 4514126"/>
              <a:gd name="connsiteY8" fmla="*/ 393540 h 6513835"/>
              <a:gd name="connsiteX9" fmla="*/ 2291787 w 4514126"/>
              <a:gd name="connsiteY9" fmla="*/ 428264 h 6513835"/>
              <a:gd name="connsiteX10" fmla="*/ 2233913 w 4514126"/>
              <a:gd name="connsiteY10" fmla="*/ 486137 h 6513835"/>
              <a:gd name="connsiteX11" fmla="*/ 2210764 w 4514126"/>
              <a:gd name="connsiteY11" fmla="*/ 509287 h 6513835"/>
              <a:gd name="connsiteX12" fmla="*/ 2141316 w 4514126"/>
              <a:gd name="connsiteY12" fmla="*/ 578735 h 6513835"/>
              <a:gd name="connsiteX13" fmla="*/ 2060293 w 4514126"/>
              <a:gd name="connsiteY13" fmla="*/ 648183 h 6513835"/>
              <a:gd name="connsiteX14" fmla="*/ 1979270 w 4514126"/>
              <a:gd name="connsiteY14" fmla="*/ 694481 h 6513835"/>
              <a:gd name="connsiteX15" fmla="*/ 1909822 w 4514126"/>
              <a:gd name="connsiteY15" fmla="*/ 740780 h 6513835"/>
              <a:gd name="connsiteX16" fmla="*/ 1863524 w 4514126"/>
              <a:gd name="connsiteY16" fmla="*/ 763930 h 6513835"/>
              <a:gd name="connsiteX17" fmla="*/ 1794076 w 4514126"/>
              <a:gd name="connsiteY17" fmla="*/ 810228 h 6513835"/>
              <a:gd name="connsiteX18" fmla="*/ 1713053 w 4514126"/>
              <a:gd name="connsiteY18" fmla="*/ 844952 h 6513835"/>
              <a:gd name="connsiteX19" fmla="*/ 1678329 w 4514126"/>
              <a:gd name="connsiteY19" fmla="*/ 868102 h 6513835"/>
              <a:gd name="connsiteX20" fmla="*/ 1643605 w 4514126"/>
              <a:gd name="connsiteY20" fmla="*/ 879676 h 6513835"/>
              <a:gd name="connsiteX21" fmla="*/ 1597306 w 4514126"/>
              <a:gd name="connsiteY21" fmla="*/ 902826 h 6513835"/>
              <a:gd name="connsiteX22" fmla="*/ 1562582 w 4514126"/>
              <a:gd name="connsiteY22" fmla="*/ 925975 h 6513835"/>
              <a:gd name="connsiteX23" fmla="*/ 1527858 w 4514126"/>
              <a:gd name="connsiteY23" fmla="*/ 937550 h 6513835"/>
              <a:gd name="connsiteX24" fmla="*/ 1493134 w 4514126"/>
              <a:gd name="connsiteY24" fmla="*/ 960699 h 6513835"/>
              <a:gd name="connsiteX25" fmla="*/ 1423686 w 4514126"/>
              <a:gd name="connsiteY25" fmla="*/ 983849 h 6513835"/>
              <a:gd name="connsiteX26" fmla="*/ 1388962 w 4514126"/>
              <a:gd name="connsiteY26" fmla="*/ 995423 h 6513835"/>
              <a:gd name="connsiteX27" fmla="*/ 1319513 w 4514126"/>
              <a:gd name="connsiteY27" fmla="*/ 1030147 h 6513835"/>
              <a:gd name="connsiteX28" fmla="*/ 1250065 w 4514126"/>
              <a:gd name="connsiteY28" fmla="*/ 1064871 h 6513835"/>
              <a:gd name="connsiteX29" fmla="*/ 1192192 w 4514126"/>
              <a:gd name="connsiteY29" fmla="*/ 1122745 h 6513835"/>
              <a:gd name="connsiteX30" fmla="*/ 1157468 w 4514126"/>
              <a:gd name="connsiteY30" fmla="*/ 1157469 h 6513835"/>
              <a:gd name="connsiteX31" fmla="*/ 1122744 w 4514126"/>
              <a:gd name="connsiteY31" fmla="*/ 1180618 h 6513835"/>
              <a:gd name="connsiteX32" fmla="*/ 1076445 w 4514126"/>
              <a:gd name="connsiteY32" fmla="*/ 1226917 h 6513835"/>
              <a:gd name="connsiteX33" fmla="*/ 1006997 w 4514126"/>
              <a:gd name="connsiteY33" fmla="*/ 1273216 h 6513835"/>
              <a:gd name="connsiteX34" fmla="*/ 972273 w 4514126"/>
              <a:gd name="connsiteY34" fmla="*/ 1307940 h 6513835"/>
              <a:gd name="connsiteX35" fmla="*/ 902825 w 4514126"/>
              <a:gd name="connsiteY35" fmla="*/ 1342664 h 6513835"/>
              <a:gd name="connsiteX36" fmla="*/ 868101 w 4514126"/>
              <a:gd name="connsiteY36" fmla="*/ 1365813 h 6513835"/>
              <a:gd name="connsiteX37" fmla="*/ 844951 w 4514126"/>
              <a:gd name="connsiteY37" fmla="*/ 1388962 h 6513835"/>
              <a:gd name="connsiteX38" fmla="*/ 740779 w 4514126"/>
              <a:gd name="connsiteY38" fmla="*/ 1481560 h 6513835"/>
              <a:gd name="connsiteX39" fmla="*/ 682906 w 4514126"/>
              <a:gd name="connsiteY39" fmla="*/ 1527859 h 6513835"/>
              <a:gd name="connsiteX40" fmla="*/ 636607 w 4514126"/>
              <a:gd name="connsiteY40" fmla="*/ 1585732 h 6513835"/>
              <a:gd name="connsiteX41" fmla="*/ 555584 w 4514126"/>
              <a:gd name="connsiteY41" fmla="*/ 1678330 h 6513835"/>
              <a:gd name="connsiteX42" fmla="*/ 520860 w 4514126"/>
              <a:gd name="connsiteY42" fmla="*/ 1713054 h 6513835"/>
              <a:gd name="connsiteX43" fmla="*/ 486136 w 4514126"/>
              <a:gd name="connsiteY43" fmla="*/ 1747778 h 6513835"/>
              <a:gd name="connsiteX44" fmla="*/ 405113 w 4514126"/>
              <a:gd name="connsiteY44" fmla="*/ 1840375 h 6513835"/>
              <a:gd name="connsiteX45" fmla="*/ 381964 w 4514126"/>
              <a:gd name="connsiteY45" fmla="*/ 1863525 h 6513835"/>
              <a:gd name="connsiteX46" fmla="*/ 358815 w 4514126"/>
              <a:gd name="connsiteY46" fmla="*/ 1932973 h 6513835"/>
              <a:gd name="connsiteX47" fmla="*/ 324091 w 4514126"/>
              <a:gd name="connsiteY47" fmla="*/ 2164466 h 6513835"/>
              <a:gd name="connsiteX48" fmla="*/ 300941 w 4514126"/>
              <a:gd name="connsiteY48" fmla="*/ 2199190 h 6513835"/>
              <a:gd name="connsiteX49" fmla="*/ 289367 w 4514126"/>
              <a:gd name="connsiteY49" fmla="*/ 2233914 h 6513835"/>
              <a:gd name="connsiteX50" fmla="*/ 266217 w 4514126"/>
              <a:gd name="connsiteY50" fmla="*/ 2257064 h 6513835"/>
              <a:gd name="connsiteX51" fmla="*/ 219919 w 4514126"/>
              <a:gd name="connsiteY51" fmla="*/ 2326512 h 6513835"/>
              <a:gd name="connsiteX52" fmla="*/ 219919 w 4514126"/>
              <a:gd name="connsiteY52" fmla="*/ 2326512 h 6513835"/>
              <a:gd name="connsiteX53" fmla="*/ 196769 w 4514126"/>
              <a:gd name="connsiteY53" fmla="*/ 2372811 h 6513835"/>
              <a:gd name="connsiteX54" fmla="*/ 173620 w 4514126"/>
              <a:gd name="connsiteY54" fmla="*/ 2407535 h 6513835"/>
              <a:gd name="connsiteX55" fmla="*/ 162045 w 4514126"/>
              <a:gd name="connsiteY55" fmla="*/ 2442259 h 6513835"/>
              <a:gd name="connsiteX56" fmla="*/ 127321 w 4514126"/>
              <a:gd name="connsiteY56" fmla="*/ 2476983 h 6513835"/>
              <a:gd name="connsiteX57" fmla="*/ 81022 w 4514126"/>
              <a:gd name="connsiteY57" fmla="*/ 2534856 h 6513835"/>
              <a:gd name="connsiteX58" fmla="*/ 46298 w 4514126"/>
              <a:gd name="connsiteY58" fmla="*/ 2812649 h 6513835"/>
              <a:gd name="connsiteX59" fmla="*/ 11574 w 4514126"/>
              <a:gd name="connsiteY59" fmla="*/ 2963119 h 6513835"/>
              <a:gd name="connsiteX60" fmla="*/ 0 w 4514126"/>
              <a:gd name="connsiteY60" fmla="*/ 3020993 h 6513835"/>
              <a:gd name="connsiteX61" fmla="*/ 11574 w 4514126"/>
              <a:gd name="connsiteY61" fmla="*/ 3136740 h 6513835"/>
              <a:gd name="connsiteX62" fmla="*/ 34724 w 4514126"/>
              <a:gd name="connsiteY62" fmla="*/ 3287211 h 6513835"/>
              <a:gd name="connsiteX63" fmla="*/ 104172 w 4514126"/>
              <a:gd name="connsiteY63" fmla="*/ 3379808 h 6513835"/>
              <a:gd name="connsiteX64" fmla="*/ 150470 w 4514126"/>
              <a:gd name="connsiteY64" fmla="*/ 3449256 h 6513835"/>
              <a:gd name="connsiteX65" fmla="*/ 219919 w 4514126"/>
              <a:gd name="connsiteY65" fmla="*/ 3541854 h 6513835"/>
              <a:gd name="connsiteX66" fmla="*/ 243068 w 4514126"/>
              <a:gd name="connsiteY66" fmla="*/ 3576578 h 6513835"/>
              <a:gd name="connsiteX67" fmla="*/ 254643 w 4514126"/>
              <a:gd name="connsiteY67" fmla="*/ 3611302 h 6513835"/>
              <a:gd name="connsiteX68" fmla="*/ 266217 w 4514126"/>
              <a:gd name="connsiteY68" fmla="*/ 3657600 h 6513835"/>
              <a:gd name="connsiteX69" fmla="*/ 289367 w 4514126"/>
              <a:gd name="connsiteY69" fmla="*/ 3680750 h 6513835"/>
              <a:gd name="connsiteX70" fmla="*/ 324091 w 4514126"/>
              <a:gd name="connsiteY70" fmla="*/ 3750198 h 6513835"/>
              <a:gd name="connsiteX71" fmla="*/ 358815 w 4514126"/>
              <a:gd name="connsiteY71" fmla="*/ 3819646 h 6513835"/>
              <a:gd name="connsiteX72" fmla="*/ 393539 w 4514126"/>
              <a:gd name="connsiteY72" fmla="*/ 3877519 h 6513835"/>
              <a:gd name="connsiteX73" fmla="*/ 462987 w 4514126"/>
              <a:gd name="connsiteY73" fmla="*/ 3900669 h 6513835"/>
              <a:gd name="connsiteX74" fmla="*/ 497711 w 4514126"/>
              <a:gd name="connsiteY74" fmla="*/ 3935393 h 6513835"/>
              <a:gd name="connsiteX75" fmla="*/ 544010 w 4514126"/>
              <a:gd name="connsiteY75" fmla="*/ 3993266 h 6513835"/>
              <a:gd name="connsiteX76" fmla="*/ 567159 w 4514126"/>
              <a:gd name="connsiteY76" fmla="*/ 4039565 h 6513835"/>
              <a:gd name="connsiteX77" fmla="*/ 590308 w 4514126"/>
              <a:gd name="connsiteY77" fmla="*/ 4074289 h 6513835"/>
              <a:gd name="connsiteX78" fmla="*/ 625032 w 4514126"/>
              <a:gd name="connsiteY78" fmla="*/ 4178461 h 6513835"/>
              <a:gd name="connsiteX79" fmla="*/ 648182 w 4514126"/>
              <a:gd name="connsiteY79" fmla="*/ 4247909 h 6513835"/>
              <a:gd name="connsiteX80" fmla="*/ 659757 w 4514126"/>
              <a:gd name="connsiteY80" fmla="*/ 4282633 h 6513835"/>
              <a:gd name="connsiteX81" fmla="*/ 671331 w 4514126"/>
              <a:gd name="connsiteY81" fmla="*/ 4340507 h 6513835"/>
              <a:gd name="connsiteX82" fmla="*/ 682906 w 4514126"/>
              <a:gd name="connsiteY82" fmla="*/ 4433104 h 6513835"/>
              <a:gd name="connsiteX83" fmla="*/ 694481 w 4514126"/>
              <a:gd name="connsiteY83" fmla="*/ 4467828 h 6513835"/>
              <a:gd name="connsiteX84" fmla="*/ 706055 w 4514126"/>
              <a:gd name="connsiteY84" fmla="*/ 4514127 h 6513835"/>
              <a:gd name="connsiteX85" fmla="*/ 729205 w 4514126"/>
              <a:gd name="connsiteY85" fmla="*/ 4583575 h 6513835"/>
              <a:gd name="connsiteX86" fmla="*/ 740779 w 4514126"/>
              <a:gd name="connsiteY86" fmla="*/ 4618299 h 6513835"/>
              <a:gd name="connsiteX87" fmla="*/ 763929 w 4514126"/>
              <a:gd name="connsiteY87" fmla="*/ 4641449 h 6513835"/>
              <a:gd name="connsiteX88" fmla="*/ 787078 w 4514126"/>
              <a:gd name="connsiteY88" fmla="*/ 4710897 h 6513835"/>
              <a:gd name="connsiteX89" fmla="*/ 810227 w 4514126"/>
              <a:gd name="connsiteY89" fmla="*/ 4803494 h 6513835"/>
              <a:gd name="connsiteX90" fmla="*/ 821802 w 4514126"/>
              <a:gd name="connsiteY90" fmla="*/ 4838218 h 6513835"/>
              <a:gd name="connsiteX91" fmla="*/ 868101 w 4514126"/>
              <a:gd name="connsiteY91" fmla="*/ 4907666 h 6513835"/>
              <a:gd name="connsiteX92" fmla="*/ 902825 w 4514126"/>
              <a:gd name="connsiteY92" fmla="*/ 4977114 h 6513835"/>
              <a:gd name="connsiteX93" fmla="*/ 937549 w 4514126"/>
              <a:gd name="connsiteY93" fmla="*/ 5046562 h 6513835"/>
              <a:gd name="connsiteX94" fmla="*/ 983848 w 4514126"/>
              <a:gd name="connsiteY94" fmla="*/ 5254907 h 6513835"/>
              <a:gd name="connsiteX95" fmla="*/ 1006997 w 4514126"/>
              <a:gd name="connsiteY95" fmla="*/ 5324355 h 6513835"/>
              <a:gd name="connsiteX96" fmla="*/ 1018572 w 4514126"/>
              <a:gd name="connsiteY96" fmla="*/ 5359079 h 6513835"/>
              <a:gd name="connsiteX97" fmla="*/ 1030146 w 4514126"/>
              <a:gd name="connsiteY97" fmla="*/ 5393803 h 6513835"/>
              <a:gd name="connsiteX98" fmla="*/ 1053296 w 4514126"/>
              <a:gd name="connsiteY98" fmla="*/ 5416952 h 6513835"/>
              <a:gd name="connsiteX99" fmla="*/ 1076445 w 4514126"/>
              <a:gd name="connsiteY99" fmla="*/ 5486400 h 6513835"/>
              <a:gd name="connsiteX100" fmla="*/ 1064870 w 4514126"/>
              <a:gd name="connsiteY100" fmla="*/ 5752618 h 6513835"/>
              <a:gd name="connsiteX101" fmla="*/ 1030146 w 4514126"/>
              <a:gd name="connsiteY101" fmla="*/ 5903089 h 6513835"/>
              <a:gd name="connsiteX102" fmla="*/ 1018572 w 4514126"/>
              <a:gd name="connsiteY102" fmla="*/ 6065135 h 6513835"/>
              <a:gd name="connsiteX103" fmla="*/ 995422 w 4514126"/>
              <a:gd name="connsiteY103" fmla="*/ 6134583 h 6513835"/>
              <a:gd name="connsiteX104" fmla="*/ 972273 w 4514126"/>
              <a:gd name="connsiteY104" fmla="*/ 6204031 h 6513835"/>
              <a:gd name="connsiteX105" fmla="*/ 960698 w 4514126"/>
              <a:gd name="connsiteY105" fmla="*/ 6238755 h 6513835"/>
              <a:gd name="connsiteX106" fmla="*/ 937549 w 4514126"/>
              <a:gd name="connsiteY106" fmla="*/ 6273479 h 6513835"/>
              <a:gd name="connsiteX107" fmla="*/ 914400 w 4514126"/>
              <a:gd name="connsiteY107" fmla="*/ 6342927 h 6513835"/>
              <a:gd name="connsiteX108" fmla="*/ 891250 w 4514126"/>
              <a:gd name="connsiteY108" fmla="*/ 6435525 h 6513835"/>
              <a:gd name="connsiteX109" fmla="*/ 921875 w 4514126"/>
              <a:gd name="connsiteY109" fmla="*/ 6501264 h 6513835"/>
              <a:gd name="connsiteX110" fmla="*/ 1076555 w 4514126"/>
              <a:gd name="connsiteY110" fmla="*/ 6507618 h 6513835"/>
              <a:gd name="connsiteX111" fmla="*/ 1256877 w 4514126"/>
              <a:gd name="connsiteY111" fmla="*/ 6513835 h 6513835"/>
              <a:gd name="connsiteX112" fmla="*/ 1284789 w 4514126"/>
              <a:gd name="connsiteY112" fmla="*/ 6493398 h 6513835"/>
              <a:gd name="connsiteX113" fmla="*/ 1307939 w 4514126"/>
              <a:gd name="connsiteY113" fmla="*/ 6470249 h 6513835"/>
              <a:gd name="connsiteX114" fmla="*/ 1354238 w 4514126"/>
              <a:gd name="connsiteY114" fmla="*/ 6400800 h 6513835"/>
              <a:gd name="connsiteX115" fmla="*/ 1377387 w 4514126"/>
              <a:gd name="connsiteY115" fmla="*/ 6366076 h 6513835"/>
              <a:gd name="connsiteX116" fmla="*/ 1400536 w 4514126"/>
              <a:gd name="connsiteY116" fmla="*/ 6296628 h 6513835"/>
              <a:gd name="connsiteX117" fmla="*/ 1412111 w 4514126"/>
              <a:gd name="connsiteY117" fmla="*/ 6261904 h 6513835"/>
              <a:gd name="connsiteX118" fmla="*/ 1435260 w 4514126"/>
              <a:gd name="connsiteY118" fmla="*/ 6123008 h 6513835"/>
              <a:gd name="connsiteX119" fmla="*/ 1446835 w 4514126"/>
              <a:gd name="connsiteY119" fmla="*/ 6076709 h 6513835"/>
              <a:gd name="connsiteX120" fmla="*/ 1458410 w 4514126"/>
              <a:gd name="connsiteY120" fmla="*/ 6018836 h 6513835"/>
              <a:gd name="connsiteX121" fmla="*/ 1481559 w 4514126"/>
              <a:gd name="connsiteY121" fmla="*/ 5949388 h 6513835"/>
              <a:gd name="connsiteX122" fmla="*/ 1516283 w 4514126"/>
              <a:gd name="connsiteY122" fmla="*/ 5845216 h 6513835"/>
              <a:gd name="connsiteX123" fmla="*/ 1551007 w 4514126"/>
              <a:gd name="connsiteY123" fmla="*/ 5741044 h 6513835"/>
              <a:gd name="connsiteX124" fmla="*/ 1562582 w 4514126"/>
              <a:gd name="connsiteY124" fmla="*/ 5706319 h 6513835"/>
              <a:gd name="connsiteX125" fmla="*/ 1608881 w 4514126"/>
              <a:gd name="connsiteY125" fmla="*/ 5648446 h 6513835"/>
              <a:gd name="connsiteX126" fmla="*/ 1643605 w 4514126"/>
              <a:gd name="connsiteY126" fmla="*/ 5625297 h 6513835"/>
              <a:gd name="connsiteX127" fmla="*/ 1689903 w 4514126"/>
              <a:gd name="connsiteY127" fmla="*/ 5590573 h 6513835"/>
              <a:gd name="connsiteX128" fmla="*/ 1724627 w 4514126"/>
              <a:gd name="connsiteY128" fmla="*/ 5567423 h 6513835"/>
              <a:gd name="connsiteX129" fmla="*/ 1747777 w 4514126"/>
              <a:gd name="connsiteY129" fmla="*/ 5544274 h 6513835"/>
              <a:gd name="connsiteX130" fmla="*/ 1782501 w 4514126"/>
              <a:gd name="connsiteY130" fmla="*/ 5521125 h 6513835"/>
              <a:gd name="connsiteX131" fmla="*/ 1828800 w 4514126"/>
              <a:gd name="connsiteY131" fmla="*/ 5474826 h 6513835"/>
              <a:gd name="connsiteX132" fmla="*/ 1851949 w 4514126"/>
              <a:gd name="connsiteY132" fmla="*/ 5451676 h 6513835"/>
              <a:gd name="connsiteX133" fmla="*/ 1875098 w 4514126"/>
              <a:gd name="connsiteY133" fmla="*/ 5416952 h 6513835"/>
              <a:gd name="connsiteX134" fmla="*/ 1898248 w 4514126"/>
              <a:gd name="connsiteY134" fmla="*/ 5393803 h 6513835"/>
              <a:gd name="connsiteX135" fmla="*/ 1921397 w 4514126"/>
              <a:gd name="connsiteY135" fmla="*/ 5359079 h 6513835"/>
              <a:gd name="connsiteX136" fmla="*/ 2037144 w 4514126"/>
              <a:gd name="connsiteY136" fmla="*/ 5324355 h 6513835"/>
              <a:gd name="connsiteX137" fmla="*/ 2071868 w 4514126"/>
              <a:gd name="connsiteY137" fmla="*/ 5312780 h 6513835"/>
              <a:gd name="connsiteX138" fmla="*/ 2106592 w 4514126"/>
              <a:gd name="connsiteY138" fmla="*/ 5289631 h 6513835"/>
              <a:gd name="connsiteX139" fmla="*/ 2129741 w 4514126"/>
              <a:gd name="connsiteY139" fmla="*/ 5266481 h 6513835"/>
              <a:gd name="connsiteX140" fmla="*/ 2164465 w 4514126"/>
              <a:gd name="connsiteY140" fmla="*/ 5254907 h 6513835"/>
              <a:gd name="connsiteX141" fmla="*/ 2233913 w 4514126"/>
              <a:gd name="connsiteY141" fmla="*/ 5208608 h 6513835"/>
              <a:gd name="connsiteX142" fmla="*/ 2280212 w 4514126"/>
              <a:gd name="connsiteY142" fmla="*/ 5162309 h 6513835"/>
              <a:gd name="connsiteX143" fmla="*/ 2303362 w 4514126"/>
              <a:gd name="connsiteY143" fmla="*/ 5139160 h 6513835"/>
              <a:gd name="connsiteX144" fmla="*/ 2338086 w 4514126"/>
              <a:gd name="connsiteY144" fmla="*/ 5116011 h 6513835"/>
              <a:gd name="connsiteX145" fmla="*/ 2395959 w 4514126"/>
              <a:gd name="connsiteY145" fmla="*/ 5058137 h 6513835"/>
              <a:gd name="connsiteX146" fmla="*/ 2419108 w 4514126"/>
              <a:gd name="connsiteY146" fmla="*/ 5023413 h 6513835"/>
              <a:gd name="connsiteX147" fmla="*/ 2500131 w 4514126"/>
              <a:gd name="connsiteY147" fmla="*/ 4953965 h 6513835"/>
              <a:gd name="connsiteX148" fmla="*/ 2546430 w 4514126"/>
              <a:gd name="connsiteY148" fmla="*/ 4884517 h 6513835"/>
              <a:gd name="connsiteX149" fmla="*/ 2569579 w 4514126"/>
              <a:gd name="connsiteY149" fmla="*/ 4849793 h 6513835"/>
              <a:gd name="connsiteX150" fmla="*/ 2581154 w 4514126"/>
              <a:gd name="connsiteY150" fmla="*/ 4815069 h 6513835"/>
              <a:gd name="connsiteX151" fmla="*/ 2627453 w 4514126"/>
              <a:gd name="connsiteY151" fmla="*/ 4757195 h 6513835"/>
              <a:gd name="connsiteX152" fmla="*/ 2639027 w 4514126"/>
              <a:gd name="connsiteY152" fmla="*/ 4722471 h 6513835"/>
              <a:gd name="connsiteX153" fmla="*/ 2662177 w 4514126"/>
              <a:gd name="connsiteY153" fmla="*/ 4699322 h 6513835"/>
              <a:gd name="connsiteX154" fmla="*/ 2685326 w 4514126"/>
              <a:gd name="connsiteY154" fmla="*/ 4664598 h 6513835"/>
              <a:gd name="connsiteX155" fmla="*/ 2696901 w 4514126"/>
              <a:gd name="connsiteY155" fmla="*/ 4629874 h 6513835"/>
              <a:gd name="connsiteX156" fmla="*/ 2743200 w 4514126"/>
              <a:gd name="connsiteY156" fmla="*/ 4560426 h 6513835"/>
              <a:gd name="connsiteX157" fmla="*/ 2754774 w 4514126"/>
              <a:gd name="connsiteY157" fmla="*/ 4525702 h 6513835"/>
              <a:gd name="connsiteX158" fmla="*/ 2777924 w 4514126"/>
              <a:gd name="connsiteY158" fmla="*/ 4502552 h 6513835"/>
              <a:gd name="connsiteX159" fmla="*/ 2824222 w 4514126"/>
              <a:gd name="connsiteY159" fmla="*/ 4433104 h 6513835"/>
              <a:gd name="connsiteX160" fmla="*/ 2847372 w 4514126"/>
              <a:gd name="connsiteY160" fmla="*/ 4398380 h 6513835"/>
              <a:gd name="connsiteX161" fmla="*/ 2870521 w 4514126"/>
              <a:gd name="connsiteY161" fmla="*/ 4328932 h 6513835"/>
              <a:gd name="connsiteX162" fmla="*/ 2893670 w 4514126"/>
              <a:gd name="connsiteY162" fmla="*/ 4294208 h 6513835"/>
              <a:gd name="connsiteX163" fmla="*/ 2928395 w 4514126"/>
              <a:gd name="connsiteY163" fmla="*/ 4224760 h 6513835"/>
              <a:gd name="connsiteX164" fmla="*/ 2951544 w 4514126"/>
              <a:gd name="connsiteY164" fmla="*/ 4155312 h 6513835"/>
              <a:gd name="connsiteX165" fmla="*/ 2963119 w 4514126"/>
              <a:gd name="connsiteY165" fmla="*/ 4120588 h 6513835"/>
              <a:gd name="connsiteX166" fmla="*/ 2986268 w 4514126"/>
              <a:gd name="connsiteY166" fmla="*/ 4085864 h 6513835"/>
              <a:gd name="connsiteX167" fmla="*/ 3009417 w 4514126"/>
              <a:gd name="connsiteY167" fmla="*/ 4016416 h 6513835"/>
              <a:gd name="connsiteX168" fmla="*/ 3020992 w 4514126"/>
              <a:gd name="connsiteY168" fmla="*/ 3981692 h 6513835"/>
              <a:gd name="connsiteX169" fmla="*/ 3044141 w 4514126"/>
              <a:gd name="connsiteY169" fmla="*/ 3912244 h 6513835"/>
              <a:gd name="connsiteX170" fmla="*/ 3067291 w 4514126"/>
              <a:gd name="connsiteY170" fmla="*/ 3831221 h 6513835"/>
              <a:gd name="connsiteX171" fmla="*/ 3078865 w 4514126"/>
              <a:gd name="connsiteY171" fmla="*/ 3784922 h 6513835"/>
              <a:gd name="connsiteX172" fmla="*/ 3102015 w 4514126"/>
              <a:gd name="connsiteY172" fmla="*/ 3715474 h 6513835"/>
              <a:gd name="connsiteX173" fmla="*/ 3113589 w 4514126"/>
              <a:gd name="connsiteY173" fmla="*/ 3680750 h 6513835"/>
              <a:gd name="connsiteX174" fmla="*/ 3125164 w 4514126"/>
              <a:gd name="connsiteY174" fmla="*/ 3646026 h 6513835"/>
              <a:gd name="connsiteX175" fmla="*/ 3136739 w 4514126"/>
              <a:gd name="connsiteY175" fmla="*/ 3611302 h 6513835"/>
              <a:gd name="connsiteX176" fmla="*/ 3183038 w 4514126"/>
              <a:gd name="connsiteY176" fmla="*/ 3553428 h 6513835"/>
              <a:gd name="connsiteX177" fmla="*/ 3217762 w 4514126"/>
              <a:gd name="connsiteY177" fmla="*/ 3483980 h 6513835"/>
              <a:gd name="connsiteX178" fmla="*/ 3252486 w 4514126"/>
              <a:gd name="connsiteY178" fmla="*/ 3414532 h 6513835"/>
              <a:gd name="connsiteX179" fmla="*/ 3287210 w 4514126"/>
              <a:gd name="connsiteY179" fmla="*/ 3345084 h 6513835"/>
              <a:gd name="connsiteX180" fmla="*/ 3321934 w 4514126"/>
              <a:gd name="connsiteY180" fmla="*/ 3275636 h 6513835"/>
              <a:gd name="connsiteX181" fmla="*/ 3356658 w 4514126"/>
              <a:gd name="connsiteY181" fmla="*/ 3217762 h 6513835"/>
              <a:gd name="connsiteX182" fmla="*/ 3368232 w 4514126"/>
              <a:gd name="connsiteY182" fmla="*/ 3183038 h 6513835"/>
              <a:gd name="connsiteX183" fmla="*/ 3414531 w 4514126"/>
              <a:gd name="connsiteY183" fmla="*/ 3113590 h 6513835"/>
              <a:gd name="connsiteX184" fmla="*/ 3437681 w 4514126"/>
              <a:gd name="connsiteY184" fmla="*/ 3078866 h 6513835"/>
              <a:gd name="connsiteX185" fmla="*/ 3472405 w 4514126"/>
              <a:gd name="connsiteY185" fmla="*/ 3020993 h 6513835"/>
              <a:gd name="connsiteX186" fmla="*/ 3483979 w 4514126"/>
              <a:gd name="connsiteY186" fmla="*/ 2986269 h 6513835"/>
              <a:gd name="connsiteX187" fmla="*/ 3507129 w 4514126"/>
              <a:gd name="connsiteY187" fmla="*/ 2951545 h 6513835"/>
              <a:gd name="connsiteX188" fmla="*/ 3553427 w 4514126"/>
              <a:gd name="connsiteY188" fmla="*/ 2812649 h 6513835"/>
              <a:gd name="connsiteX189" fmla="*/ 3565002 w 4514126"/>
              <a:gd name="connsiteY189" fmla="*/ 2777925 h 6513835"/>
              <a:gd name="connsiteX190" fmla="*/ 3576577 w 4514126"/>
              <a:gd name="connsiteY190" fmla="*/ 2743200 h 6513835"/>
              <a:gd name="connsiteX191" fmla="*/ 3588151 w 4514126"/>
              <a:gd name="connsiteY191" fmla="*/ 2673752 h 6513835"/>
              <a:gd name="connsiteX192" fmla="*/ 3599726 w 4514126"/>
              <a:gd name="connsiteY192" fmla="*/ 2581155 h 6513835"/>
              <a:gd name="connsiteX193" fmla="*/ 3634450 w 4514126"/>
              <a:gd name="connsiteY193" fmla="*/ 2476983 h 6513835"/>
              <a:gd name="connsiteX194" fmla="*/ 3657600 w 4514126"/>
              <a:gd name="connsiteY194" fmla="*/ 2395960 h 6513835"/>
              <a:gd name="connsiteX195" fmla="*/ 3669174 w 4514126"/>
              <a:gd name="connsiteY195" fmla="*/ 2349661 h 6513835"/>
              <a:gd name="connsiteX196" fmla="*/ 3692324 w 4514126"/>
              <a:gd name="connsiteY196" fmla="*/ 2280213 h 6513835"/>
              <a:gd name="connsiteX197" fmla="*/ 3703898 w 4514126"/>
              <a:gd name="connsiteY197" fmla="*/ 2245489 h 6513835"/>
              <a:gd name="connsiteX198" fmla="*/ 3715473 w 4514126"/>
              <a:gd name="connsiteY198" fmla="*/ 2210765 h 6513835"/>
              <a:gd name="connsiteX199" fmla="*/ 3761772 w 4514126"/>
              <a:gd name="connsiteY199" fmla="*/ 2141317 h 6513835"/>
              <a:gd name="connsiteX200" fmla="*/ 3773346 w 4514126"/>
              <a:gd name="connsiteY200" fmla="*/ 2106593 h 6513835"/>
              <a:gd name="connsiteX201" fmla="*/ 3796496 w 4514126"/>
              <a:gd name="connsiteY201" fmla="*/ 2083444 h 6513835"/>
              <a:gd name="connsiteX202" fmla="*/ 3819645 w 4514126"/>
              <a:gd name="connsiteY202" fmla="*/ 2013995 h 6513835"/>
              <a:gd name="connsiteX203" fmla="*/ 3831220 w 4514126"/>
              <a:gd name="connsiteY203" fmla="*/ 1979271 h 6513835"/>
              <a:gd name="connsiteX204" fmla="*/ 3842795 w 4514126"/>
              <a:gd name="connsiteY204" fmla="*/ 1944547 h 6513835"/>
              <a:gd name="connsiteX205" fmla="*/ 3865944 w 4514126"/>
              <a:gd name="connsiteY205" fmla="*/ 1851950 h 6513835"/>
              <a:gd name="connsiteX206" fmla="*/ 3877519 w 4514126"/>
              <a:gd name="connsiteY206" fmla="*/ 1805651 h 6513835"/>
              <a:gd name="connsiteX207" fmla="*/ 3900668 w 4514126"/>
              <a:gd name="connsiteY207" fmla="*/ 1736203 h 6513835"/>
              <a:gd name="connsiteX208" fmla="*/ 3912243 w 4514126"/>
              <a:gd name="connsiteY208" fmla="*/ 1689904 h 6513835"/>
              <a:gd name="connsiteX209" fmla="*/ 3958541 w 4514126"/>
              <a:gd name="connsiteY209" fmla="*/ 1620456 h 6513835"/>
              <a:gd name="connsiteX210" fmla="*/ 3993265 w 4514126"/>
              <a:gd name="connsiteY210" fmla="*/ 1551008 h 6513835"/>
              <a:gd name="connsiteX211" fmla="*/ 4004840 w 4514126"/>
              <a:gd name="connsiteY211" fmla="*/ 1516284 h 6513835"/>
              <a:gd name="connsiteX212" fmla="*/ 4027989 w 4514126"/>
              <a:gd name="connsiteY212" fmla="*/ 1481560 h 6513835"/>
              <a:gd name="connsiteX213" fmla="*/ 4051139 w 4514126"/>
              <a:gd name="connsiteY213" fmla="*/ 1412112 h 6513835"/>
              <a:gd name="connsiteX214" fmla="*/ 4062713 w 4514126"/>
              <a:gd name="connsiteY214" fmla="*/ 1342664 h 6513835"/>
              <a:gd name="connsiteX215" fmla="*/ 4085863 w 4514126"/>
              <a:gd name="connsiteY215" fmla="*/ 1273216 h 6513835"/>
              <a:gd name="connsiteX216" fmla="*/ 4120587 w 4514126"/>
              <a:gd name="connsiteY216" fmla="*/ 1169044 h 6513835"/>
              <a:gd name="connsiteX217" fmla="*/ 4132162 w 4514126"/>
              <a:gd name="connsiteY217" fmla="*/ 1134319 h 6513835"/>
              <a:gd name="connsiteX218" fmla="*/ 4166886 w 4514126"/>
              <a:gd name="connsiteY218" fmla="*/ 1018573 h 6513835"/>
              <a:gd name="connsiteX219" fmla="*/ 4178460 w 4514126"/>
              <a:gd name="connsiteY219" fmla="*/ 983849 h 6513835"/>
              <a:gd name="connsiteX220" fmla="*/ 4201610 w 4514126"/>
              <a:gd name="connsiteY220" fmla="*/ 949125 h 6513835"/>
              <a:gd name="connsiteX221" fmla="*/ 4236334 w 4514126"/>
              <a:gd name="connsiteY221" fmla="*/ 844952 h 6513835"/>
              <a:gd name="connsiteX222" fmla="*/ 4247908 w 4514126"/>
              <a:gd name="connsiteY222" fmla="*/ 810228 h 6513835"/>
              <a:gd name="connsiteX223" fmla="*/ 4271058 w 4514126"/>
              <a:gd name="connsiteY223" fmla="*/ 775504 h 6513835"/>
              <a:gd name="connsiteX224" fmla="*/ 4294207 w 4514126"/>
              <a:gd name="connsiteY224" fmla="*/ 706056 h 6513835"/>
              <a:gd name="connsiteX225" fmla="*/ 4363655 w 4514126"/>
              <a:gd name="connsiteY225" fmla="*/ 625033 h 6513835"/>
              <a:gd name="connsiteX226" fmla="*/ 4375230 w 4514126"/>
              <a:gd name="connsiteY226" fmla="*/ 590309 h 6513835"/>
              <a:gd name="connsiteX227" fmla="*/ 4421529 w 4514126"/>
              <a:gd name="connsiteY227" fmla="*/ 532436 h 6513835"/>
              <a:gd name="connsiteX228" fmla="*/ 4444678 w 4514126"/>
              <a:gd name="connsiteY228" fmla="*/ 462988 h 6513835"/>
              <a:gd name="connsiteX229" fmla="*/ 4479402 w 4514126"/>
              <a:gd name="connsiteY229" fmla="*/ 347241 h 6513835"/>
              <a:gd name="connsiteX230" fmla="*/ 4502551 w 4514126"/>
              <a:gd name="connsiteY230" fmla="*/ 277793 h 6513835"/>
              <a:gd name="connsiteX231" fmla="*/ 4514126 w 4514126"/>
              <a:gd name="connsiteY231" fmla="*/ 243069 h 6513835"/>
              <a:gd name="connsiteX232" fmla="*/ 4502551 w 4514126"/>
              <a:gd name="connsiteY232" fmla="*/ 127322 h 6513835"/>
              <a:gd name="connsiteX233" fmla="*/ 4490977 w 4514126"/>
              <a:gd name="connsiteY233" fmla="*/ 92598 h 6513835"/>
              <a:gd name="connsiteX234" fmla="*/ 4421529 w 4514126"/>
              <a:gd name="connsiteY234" fmla="*/ 57874 h 6513835"/>
              <a:gd name="connsiteX235" fmla="*/ 4386805 w 4514126"/>
              <a:gd name="connsiteY235" fmla="*/ 34725 h 6513835"/>
              <a:gd name="connsiteX236" fmla="*/ 4294207 w 4514126"/>
              <a:gd name="connsiteY236" fmla="*/ 11575 h 6513835"/>
              <a:gd name="connsiteX237" fmla="*/ 4039564 w 4514126"/>
              <a:gd name="connsiteY237" fmla="*/ 23150 h 6513835"/>
              <a:gd name="connsiteX238" fmla="*/ 3912243 w 4514126"/>
              <a:gd name="connsiteY238" fmla="*/ 57874 h 6513835"/>
              <a:gd name="connsiteX239" fmla="*/ 3819645 w 4514126"/>
              <a:gd name="connsiteY239" fmla="*/ 81023 h 6513835"/>
              <a:gd name="connsiteX240" fmla="*/ 3784921 w 4514126"/>
              <a:gd name="connsiteY240" fmla="*/ 92598 h 6513835"/>
              <a:gd name="connsiteX241" fmla="*/ 3703898 w 4514126"/>
              <a:gd name="connsiteY241" fmla="*/ 115747 h 6513835"/>
              <a:gd name="connsiteX242" fmla="*/ 3657600 w 4514126"/>
              <a:gd name="connsiteY242" fmla="*/ 104173 h 6513835"/>
              <a:gd name="connsiteX243" fmla="*/ 3588151 w 4514126"/>
              <a:gd name="connsiteY243" fmla="*/ 81023 h 6513835"/>
              <a:gd name="connsiteX244" fmla="*/ 3287210 w 4514126"/>
              <a:gd name="connsiteY244" fmla="*/ 69449 h 6513835"/>
              <a:gd name="connsiteX245" fmla="*/ 2720050 w 4514126"/>
              <a:gd name="connsiteY245" fmla="*/ 46299 h 6513835"/>
              <a:gd name="connsiteX246" fmla="*/ 2650602 w 4514126"/>
              <a:gd name="connsiteY246" fmla="*/ 23150 h 6513835"/>
              <a:gd name="connsiteX247" fmla="*/ 2639027 w 4514126"/>
              <a:gd name="connsiteY247" fmla="*/ 0 h 6513835"/>
              <a:gd name="connsiteX0" fmla="*/ 2639027 w 4514126"/>
              <a:gd name="connsiteY0" fmla="*/ 0 h 6508319"/>
              <a:gd name="connsiteX1" fmla="*/ 2581154 w 4514126"/>
              <a:gd name="connsiteY1" fmla="*/ 46299 h 6508319"/>
              <a:gd name="connsiteX2" fmla="*/ 2523281 w 4514126"/>
              <a:gd name="connsiteY2" fmla="*/ 104173 h 6508319"/>
              <a:gd name="connsiteX3" fmla="*/ 2500131 w 4514126"/>
              <a:gd name="connsiteY3" fmla="*/ 127322 h 6508319"/>
              <a:gd name="connsiteX4" fmla="*/ 2442258 w 4514126"/>
              <a:gd name="connsiteY4" fmla="*/ 173621 h 6508319"/>
              <a:gd name="connsiteX5" fmla="*/ 2419108 w 4514126"/>
              <a:gd name="connsiteY5" fmla="*/ 243069 h 6508319"/>
              <a:gd name="connsiteX6" fmla="*/ 2349660 w 4514126"/>
              <a:gd name="connsiteY6" fmla="*/ 335666 h 6508319"/>
              <a:gd name="connsiteX7" fmla="*/ 2338086 w 4514126"/>
              <a:gd name="connsiteY7" fmla="*/ 370390 h 6508319"/>
              <a:gd name="connsiteX8" fmla="*/ 2314936 w 4514126"/>
              <a:gd name="connsiteY8" fmla="*/ 393540 h 6508319"/>
              <a:gd name="connsiteX9" fmla="*/ 2291787 w 4514126"/>
              <a:gd name="connsiteY9" fmla="*/ 428264 h 6508319"/>
              <a:gd name="connsiteX10" fmla="*/ 2233913 w 4514126"/>
              <a:gd name="connsiteY10" fmla="*/ 486137 h 6508319"/>
              <a:gd name="connsiteX11" fmla="*/ 2210764 w 4514126"/>
              <a:gd name="connsiteY11" fmla="*/ 509287 h 6508319"/>
              <a:gd name="connsiteX12" fmla="*/ 2141316 w 4514126"/>
              <a:gd name="connsiteY12" fmla="*/ 578735 h 6508319"/>
              <a:gd name="connsiteX13" fmla="*/ 2060293 w 4514126"/>
              <a:gd name="connsiteY13" fmla="*/ 648183 h 6508319"/>
              <a:gd name="connsiteX14" fmla="*/ 1979270 w 4514126"/>
              <a:gd name="connsiteY14" fmla="*/ 694481 h 6508319"/>
              <a:gd name="connsiteX15" fmla="*/ 1909822 w 4514126"/>
              <a:gd name="connsiteY15" fmla="*/ 740780 h 6508319"/>
              <a:gd name="connsiteX16" fmla="*/ 1863524 w 4514126"/>
              <a:gd name="connsiteY16" fmla="*/ 763930 h 6508319"/>
              <a:gd name="connsiteX17" fmla="*/ 1794076 w 4514126"/>
              <a:gd name="connsiteY17" fmla="*/ 810228 h 6508319"/>
              <a:gd name="connsiteX18" fmla="*/ 1713053 w 4514126"/>
              <a:gd name="connsiteY18" fmla="*/ 844952 h 6508319"/>
              <a:gd name="connsiteX19" fmla="*/ 1678329 w 4514126"/>
              <a:gd name="connsiteY19" fmla="*/ 868102 h 6508319"/>
              <a:gd name="connsiteX20" fmla="*/ 1643605 w 4514126"/>
              <a:gd name="connsiteY20" fmla="*/ 879676 h 6508319"/>
              <a:gd name="connsiteX21" fmla="*/ 1597306 w 4514126"/>
              <a:gd name="connsiteY21" fmla="*/ 902826 h 6508319"/>
              <a:gd name="connsiteX22" fmla="*/ 1562582 w 4514126"/>
              <a:gd name="connsiteY22" fmla="*/ 925975 h 6508319"/>
              <a:gd name="connsiteX23" fmla="*/ 1527858 w 4514126"/>
              <a:gd name="connsiteY23" fmla="*/ 937550 h 6508319"/>
              <a:gd name="connsiteX24" fmla="*/ 1493134 w 4514126"/>
              <a:gd name="connsiteY24" fmla="*/ 960699 h 6508319"/>
              <a:gd name="connsiteX25" fmla="*/ 1423686 w 4514126"/>
              <a:gd name="connsiteY25" fmla="*/ 983849 h 6508319"/>
              <a:gd name="connsiteX26" fmla="*/ 1388962 w 4514126"/>
              <a:gd name="connsiteY26" fmla="*/ 995423 h 6508319"/>
              <a:gd name="connsiteX27" fmla="*/ 1319513 w 4514126"/>
              <a:gd name="connsiteY27" fmla="*/ 1030147 h 6508319"/>
              <a:gd name="connsiteX28" fmla="*/ 1250065 w 4514126"/>
              <a:gd name="connsiteY28" fmla="*/ 1064871 h 6508319"/>
              <a:gd name="connsiteX29" fmla="*/ 1192192 w 4514126"/>
              <a:gd name="connsiteY29" fmla="*/ 1122745 h 6508319"/>
              <a:gd name="connsiteX30" fmla="*/ 1157468 w 4514126"/>
              <a:gd name="connsiteY30" fmla="*/ 1157469 h 6508319"/>
              <a:gd name="connsiteX31" fmla="*/ 1122744 w 4514126"/>
              <a:gd name="connsiteY31" fmla="*/ 1180618 h 6508319"/>
              <a:gd name="connsiteX32" fmla="*/ 1076445 w 4514126"/>
              <a:gd name="connsiteY32" fmla="*/ 1226917 h 6508319"/>
              <a:gd name="connsiteX33" fmla="*/ 1006997 w 4514126"/>
              <a:gd name="connsiteY33" fmla="*/ 1273216 h 6508319"/>
              <a:gd name="connsiteX34" fmla="*/ 972273 w 4514126"/>
              <a:gd name="connsiteY34" fmla="*/ 1307940 h 6508319"/>
              <a:gd name="connsiteX35" fmla="*/ 902825 w 4514126"/>
              <a:gd name="connsiteY35" fmla="*/ 1342664 h 6508319"/>
              <a:gd name="connsiteX36" fmla="*/ 868101 w 4514126"/>
              <a:gd name="connsiteY36" fmla="*/ 1365813 h 6508319"/>
              <a:gd name="connsiteX37" fmla="*/ 844951 w 4514126"/>
              <a:gd name="connsiteY37" fmla="*/ 1388962 h 6508319"/>
              <a:gd name="connsiteX38" fmla="*/ 740779 w 4514126"/>
              <a:gd name="connsiteY38" fmla="*/ 1481560 h 6508319"/>
              <a:gd name="connsiteX39" fmla="*/ 682906 w 4514126"/>
              <a:gd name="connsiteY39" fmla="*/ 1527859 h 6508319"/>
              <a:gd name="connsiteX40" fmla="*/ 636607 w 4514126"/>
              <a:gd name="connsiteY40" fmla="*/ 1585732 h 6508319"/>
              <a:gd name="connsiteX41" fmla="*/ 555584 w 4514126"/>
              <a:gd name="connsiteY41" fmla="*/ 1678330 h 6508319"/>
              <a:gd name="connsiteX42" fmla="*/ 520860 w 4514126"/>
              <a:gd name="connsiteY42" fmla="*/ 1713054 h 6508319"/>
              <a:gd name="connsiteX43" fmla="*/ 486136 w 4514126"/>
              <a:gd name="connsiteY43" fmla="*/ 1747778 h 6508319"/>
              <a:gd name="connsiteX44" fmla="*/ 405113 w 4514126"/>
              <a:gd name="connsiteY44" fmla="*/ 1840375 h 6508319"/>
              <a:gd name="connsiteX45" fmla="*/ 381964 w 4514126"/>
              <a:gd name="connsiteY45" fmla="*/ 1863525 h 6508319"/>
              <a:gd name="connsiteX46" fmla="*/ 358815 w 4514126"/>
              <a:gd name="connsiteY46" fmla="*/ 1932973 h 6508319"/>
              <a:gd name="connsiteX47" fmla="*/ 324091 w 4514126"/>
              <a:gd name="connsiteY47" fmla="*/ 2164466 h 6508319"/>
              <a:gd name="connsiteX48" fmla="*/ 300941 w 4514126"/>
              <a:gd name="connsiteY48" fmla="*/ 2199190 h 6508319"/>
              <a:gd name="connsiteX49" fmla="*/ 289367 w 4514126"/>
              <a:gd name="connsiteY49" fmla="*/ 2233914 h 6508319"/>
              <a:gd name="connsiteX50" fmla="*/ 266217 w 4514126"/>
              <a:gd name="connsiteY50" fmla="*/ 2257064 h 6508319"/>
              <a:gd name="connsiteX51" fmla="*/ 219919 w 4514126"/>
              <a:gd name="connsiteY51" fmla="*/ 2326512 h 6508319"/>
              <a:gd name="connsiteX52" fmla="*/ 219919 w 4514126"/>
              <a:gd name="connsiteY52" fmla="*/ 2326512 h 6508319"/>
              <a:gd name="connsiteX53" fmla="*/ 196769 w 4514126"/>
              <a:gd name="connsiteY53" fmla="*/ 2372811 h 6508319"/>
              <a:gd name="connsiteX54" fmla="*/ 173620 w 4514126"/>
              <a:gd name="connsiteY54" fmla="*/ 2407535 h 6508319"/>
              <a:gd name="connsiteX55" fmla="*/ 162045 w 4514126"/>
              <a:gd name="connsiteY55" fmla="*/ 2442259 h 6508319"/>
              <a:gd name="connsiteX56" fmla="*/ 127321 w 4514126"/>
              <a:gd name="connsiteY56" fmla="*/ 2476983 h 6508319"/>
              <a:gd name="connsiteX57" fmla="*/ 81022 w 4514126"/>
              <a:gd name="connsiteY57" fmla="*/ 2534856 h 6508319"/>
              <a:gd name="connsiteX58" fmla="*/ 46298 w 4514126"/>
              <a:gd name="connsiteY58" fmla="*/ 2812649 h 6508319"/>
              <a:gd name="connsiteX59" fmla="*/ 11574 w 4514126"/>
              <a:gd name="connsiteY59" fmla="*/ 2963119 h 6508319"/>
              <a:gd name="connsiteX60" fmla="*/ 0 w 4514126"/>
              <a:gd name="connsiteY60" fmla="*/ 3020993 h 6508319"/>
              <a:gd name="connsiteX61" fmla="*/ 11574 w 4514126"/>
              <a:gd name="connsiteY61" fmla="*/ 3136740 h 6508319"/>
              <a:gd name="connsiteX62" fmla="*/ 34724 w 4514126"/>
              <a:gd name="connsiteY62" fmla="*/ 3287211 h 6508319"/>
              <a:gd name="connsiteX63" fmla="*/ 104172 w 4514126"/>
              <a:gd name="connsiteY63" fmla="*/ 3379808 h 6508319"/>
              <a:gd name="connsiteX64" fmla="*/ 150470 w 4514126"/>
              <a:gd name="connsiteY64" fmla="*/ 3449256 h 6508319"/>
              <a:gd name="connsiteX65" fmla="*/ 219919 w 4514126"/>
              <a:gd name="connsiteY65" fmla="*/ 3541854 h 6508319"/>
              <a:gd name="connsiteX66" fmla="*/ 243068 w 4514126"/>
              <a:gd name="connsiteY66" fmla="*/ 3576578 h 6508319"/>
              <a:gd name="connsiteX67" fmla="*/ 254643 w 4514126"/>
              <a:gd name="connsiteY67" fmla="*/ 3611302 h 6508319"/>
              <a:gd name="connsiteX68" fmla="*/ 266217 w 4514126"/>
              <a:gd name="connsiteY68" fmla="*/ 3657600 h 6508319"/>
              <a:gd name="connsiteX69" fmla="*/ 289367 w 4514126"/>
              <a:gd name="connsiteY69" fmla="*/ 3680750 h 6508319"/>
              <a:gd name="connsiteX70" fmla="*/ 324091 w 4514126"/>
              <a:gd name="connsiteY70" fmla="*/ 3750198 h 6508319"/>
              <a:gd name="connsiteX71" fmla="*/ 358815 w 4514126"/>
              <a:gd name="connsiteY71" fmla="*/ 3819646 h 6508319"/>
              <a:gd name="connsiteX72" fmla="*/ 393539 w 4514126"/>
              <a:gd name="connsiteY72" fmla="*/ 3877519 h 6508319"/>
              <a:gd name="connsiteX73" fmla="*/ 462987 w 4514126"/>
              <a:gd name="connsiteY73" fmla="*/ 3900669 h 6508319"/>
              <a:gd name="connsiteX74" fmla="*/ 497711 w 4514126"/>
              <a:gd name="connsiteY74" fmla="*/ 3935393 h 6508319"/>
              <a:gd name="connsiteX75" fmla="*/ 544010 w 4514126"/>
              <a:gd name="connsiteY75" fmla="*/ 3993266 h 6508319"/>
              <a:gd name="connsiteX76" fmla="*/ 567159 w 4514126"/>
              <a:gd name="connsiteY76" fmla="*/ 4039565 h 6508319"/>
              <a:gd name="connsiteX77" fmla="*/ 590308 w 4514126"/>
              <a:gd name="connsiteY77" fmla="*/ 4074289 h 6508319"/>
              <a:gd name="connsiteX78" fmla="*/ 625032 w 4514126"/>
              <a:gd name="connsiteY78" fmla="*/ 4178461 h 6508319"/>
              <a:gd name="connsiteX79" fmla="*/ 648182 w 4514126"/>
              <a:gd name="connsiteY79" fmla="*/ 4247909 h 6508319"/>
              <a:gd name="connsiteX80" fmla="*/ 659757 w 4514126"/>
              <a:gd name="connsiteY80" fmla="*/ 4282633 h 6508319"/>
              <a:gd name="connsiteX81" fmla="*/ 671331 w 4514126"/>
              <a:gd name="connsiteY81" fmla="*/ 4340507 h 6508319"/>
              <a:gd name="connsiteX82" fmla="*/ 682906 w 4514126"/>
              <a:gd name="connsiteY82" fmla="*/ 4433104 h 6508319"/>
              <a:gd name="connsiteX83" fmla="*/ 694481 w 4514126"/>
              <a:gd name="connsiteY83" fmla="*/ 4467828 h 6508319"/>
              <a:gd name="connsiteX84" fmla="*/ 706055 w 4514126"/>
              <a:gd name="connsiteY84" fmla="*/ 4514127 h 6508319"/>
              <a:gd name="connsiteX85" fmla="*/ 729205 w 4514126"/>
              <a:gd name="connsiteY85" fmla="*/ 4583575 h 6508319"/>
              <a:gd name="connsiteX86" fmla="*/ 740779 w 4514126"/>
              <a:gd name="connsiteY86" fmla="*/ 4618299 h 6508319"/>
              <a:gd name="connsiteX87" fmla="*/ 763929 w 4514126"/>
              <a:gd name="connsiteY87" fmla="*/ 4641449 h 6508319"/>
              <a:gd name="connsiteX88" fmla="*/ 787078 w 4514126"/>
              <a:gd name="connsiteY88" fmla="*/ 4710897 h 6508319"/>
              <a:gd name="connsiteX89" fmla="*/ 810227 w 4514126"/>
              <a:gd name="connsiteY89" fmla="*/ 4803494 h 6508319"/>
              <a:gd name="connsiteX90" fmla="*/ 821802 w 4514126"/>
              <a:gd name="connsiteY90" fmla="*/ 4838218 h 6508319"/>
              <a:gd name="connsiteX91" fmla="*/ 868101 w 4514126"/>
              <a:gd name="connsiteY91" fmla="*/ 4907666 h 6508319"/>
              <a:gd name="connsiteX92" fmla="*/ 902825 w 4514126"/>
              <a:gd name="connsiteY92" fmla="*/ 4977114 h 6508319"/>
              <a:gd name="connsiteX93" fmla="*/ 937549 w 4514126"/>
              <a:gd name="connsiteY93" fmla="*/ 5046562 h 6508319"/>
              <a:gd name="connsiteX94" fmla="*/ 983848 w 4514126"/>
              <a:gd name="connsiteY94" fmla="*/ 5254907 h 6508319"/>
              <a:gd name="connsiteX95" fmla="*/ 1006997 w 4514126"/>
              <a:gd name="connsiteY95" fmla="*/ 5324355 h 6508319"/>
              <a:gd name="connsiteX96" fmla="*/ 1018572 w 4514126"/>
              <a:gd name="connsiteY96" fmla="*/ 5359079 h 6508319"/>
              <a:gd name="connsiteX97" fmla="*/ 1030146 w 4514126"/>
              <a:gd name="connsiteY97" fmla="*/ 5393803 h 6508319"/>
              <a:gd name="connsiteX98" fmla="*/ 1053296 w 4514126"/>
              <a:gd name="connsiteY98" fmla="*/ 5416952 h 6508319"/>
              <a:gd name="connsiteX99" fmla="*/ 1076445 w 4514126"/>
              <a:gd name="connsiteY99" fmla="*/ 5486400 h 6508319"/>
              <a:gd name="connsiteX100" fmla="*/ 1064870 w 4514126"/>
              <a:gd name="connsiteY100" fmla="*/ 5752618 h 6508319"/>
              <a:gd name="connsiteX101" fmla="*/ 1030146 w 4514126"/>
              <a:gd name="connsiteY101" fmla="*/ 5903089 h 6508319"/>
              <a:gd name="connsiteX102" fmla="*/ 1018572 w 4514126"/>
              <a:gd name="connsiteY102" fmla="*/ 6065135 h 6508319"/>
              <a:gd name="connsiteX103" fmla="*/ 995422 w 4514126"/>
              <a:gd name="connsiteY103" fmla="*/ 6134583 h 6508319"/>
              <a:gd name="connsiteX104" fmla="*/ 972273 w 4514126"/>
              <a:gd name="connsiteY104" fmla="*/ 6204031 h 6508319"/>
              <a:gd name="connsiteX105" fmla="*/ 960698 w 4514126"/>
              <a:gd name="connsiteY105" fmla="*/ 6238755 h 6508319"/>
              <a:gd name="connsiteX106" fmla="*/ 937549 w 4514126"/>
              <a:gd name="connsiteY106" fmla="*/ 6273479 h 6508319"/>
              <a:gd name="connsiteX107" fmla="*/ 914400 w 4514126"/>
              <a:gd name="connsiteY107" fmla="*/ 6342927 h 6508319"/>
              <a:gd name="connsiteX108" fmla="*/ 891250 w 4514126"/>
              <a:gd name="connsiteY108" fmla="*/ 6435525 h 6508319"/>
              <a:gd name="connsiteX109" fmla="*/ 921875 w 4514126"/>
              <a:gd name="connsiteY109" fmla="*/ 6501264 h 6508319"/>
              <a:gd name="connsiteX110" fmla="*/ 1076555 w 4514126"/>
              <a:gd name="connsiteY110" fmla="*/ 6507618 h 6508319"/>
              <a:gd name="connsiteX111" fmla="*/ 1284789 w 4514126"/>
              <a:gd name="connsiteY111" fmla="*/ 6493398 h 6508319"/>
              <a:gd name="connsiteX112" fmla="*/ 1307939 w 4514126"/>
              <a:gd name="connsiteY112" fmla="*/ 6470249 h 6508319"/>
              <a:gd name="connsiteX113" fmla="*/ 1354238 w 4514126"/>
              <a:gd name="connsiteY113" fmla="*/ 6400800 h 6508319"/>
              <a:gd name="connsiteX114" fmla="*/ 1377387 w 4514126"/>
              <a:gd name="connsiteY114" fmla="*/ 6366076 h 6508319"/>
              <a:gd name="connsiteX115" fmla="*/ 1400536 w 4514126"/>
              <a:gd name="connsiteY115" fmla="*/ 6296628 h 6508319"/>
              <a:gd name="connsiteX116" fmla="*/ 1412111 w 4514126"/>
              <a:gd name="connsiteY116" fmla="*/ 6261904 h 6508319"/>
              <a:gd name="connsiteX117" fmla="*/ 1435260 w 4514126"/>
              <a:gd name="connsiteY117" fmla="*/ 6123008 h 6508319"/>
              <a:gd name="connsiteX118" fmla="*/ 1446835 w 4514126"/>
              <a:gd name="connsiteY118" fmla="*/ 6076709 h 6508319"/>
              <a:gd name="connsiteX119" fmla="*/ 1458410 w 4514126"/>
              <a:gd name="connsiteY119" fmla="*/ 6018836 h 6508319"/>
              <a:gd name="connsiteX120" fmla="*/ 1481559 w 4514126"/>
              <a:gd name="connsiteY120" fmla="*/ 5949388 h 6508319"/>
              <a:gd name="connsiteX121" fmla="*/ 1516283 w 4514126"/>
              <a:gd name="connsiteY121" fmla="*/ 5845216 h 6508319"/>
              <a:gd name="connsiteX122" fmla="*/ 1551007 w 4514126"/>
              <a:gd name="connsiteY122" fmla="*/ 5741044 h 6508319"/>
              <a:gd name="connsiteX123" fmla="*/ 1562582 w 4514126"/>
              <a:gd name="connsiteY123" fmla="*/ 5706319 h 6508319"/>
              <a:gd name="connsiteX124" fmla="*/ 1608881 w 4514126"/>
              <a:gd name="connsiteY124" fmla="*/ 5648446 h 6508319"/>
              <a:gd name="connsiteX125" fmla="*/ 1643605 w 4514126"/>
              <a:gd name="connsiteY125" fmla="*/ 5625297 h 6508319"/>
              <a:gd name="connsiteX126" fmla="*/ 1689903 w 4514126"/>
              <a:gd name="connsiteY126" fmla="*/ 5590573 h 6508319"/>
              <a:gd name="connsiteX127" fmla="*/ 1724627 w 4514126"/>
              <a:gd name="connsiteY127" fmla="*/ 5567423 h 6508319"/>
              <a:gd name="connsiteX128" fmla="*/ 1747777 w 4514126"/>
              <a:gd name="connsiteY128" fmla="*/ 5544274 h 6508319"/>
              <a:gd name="connsiteX129" fmla="*/ 1782501 w 4514126"/>
              <a:gd name="connsiteY129" fmla="*/ 5521125 h 6508319"/>
              <a:gd name="connsiteX130" fmla="*/ 1828800 w 4514126"/>
              <a:gd name="connsiteY130" fmla="*/ 5474826 h 6508319"/>
              <a:gd name="connsiteX131" fmla="*/ 1851949 w 4514126"/>
              <a:gd name="connsiteY131" fmla="*/ 5451676 h 6508319"/>
              <a:gd name="connsiteX132" fmla="*/ 1875098 w 4514126"/>
              <a:gd name="connsiteY132" fmla="*/ 5416952 h 6508319"/>
              <a:gd name="connsiteX133" fmla="*/ 1898248 w 4514126"/>
              <a:gd name="connsiteY133" fmla="*/ 5393803 h 6508319"/>
              <a:gd name="connsiteX134" fmla="*/ 1921397 w 4514126"/>
              <a:gd name="connsiteY134" fmla="*/ 5359079 h 6508319"/>
              <a:gd name="connsiteX135" fmla="*/ 2037144 w 4514126"/>
              <a:gd name="connsiteY135" fmla="*/ 5324355 h 6508319"/>
              <a:gd name="connsiteX136" fmla="*/ 2071868 w 4514126"/>
              <a:gd name="connsiteY136" fmla="*/ 5312780 h 6508319"/>
              <a:gd name="connsiteX137" fmla="*/ 2106592 w 4514126"/>
              <a:gd name="connsiteY137" fmla="*/ 5289631 h 6508319"/>
              <a:gd name="connsiteX138" fmla="*/ 2129741 w 4514126"/>
              <a:gd name="connsiteY138" fmla="*/ 5266481 h 6508319"/>
              <a:gd name="connsiteX139" fmla="*/ 2164465 w 4514126"/>
              <a:gd name="connsiteY139" fmla="*/ 5254907 h 6508319"/>
              <a:gd name="connsiteX140" fmla="*/ 2233913 w 4514126"/>
              <a:gd name="connsiteY140" fmla="*/ 5208608 h 6508319"/>
              <a:gd name="connsiteX141" fmla="*/ 2280212 w 4514126"/>
              <a:gd name="connsiteY141" fmla="*/ 5162309 h 6508319"/>
              <a:gd name="connsiteX142" fmla="*/ 2303362 w 4514126"/>
              <a:gd name="connsiteY142" fmla="*/ 5139160 h 6508319"/>
              <a:gd name="connsiteX143" fmla="*/ 2338086 w 4514126"/>
              <a:gd name="connsiteY143" fmla="*/ 5116011 h 6508319"/>
              <a:gd name="connsiteX144" fmla="*/ 2395959 w 4514126"/>
              <a:gd name="connsiteY144" fmla="*/ 5058137 h 6508319"/>
              <a:gd name="connsiteX145" fmla="*/ 2419108 w 4514126"/>
              <a:gd name="connsiteY145" fmla="*/ 5023413 h 6508319"/>
              <a:gd name="connsiteX146" fmla="*/ 2500131 w 4514126"/>
              <a:gd name="connsiteY146" fmla="*/ 4953965 h 6508319"/>
              <a:gd name="connsiteX147" fmla="*/ 2546430 w 4514126"/>
              <a:gd name="connsiteY147" fmla="*/ 4884517 h 6508319"/>
              <a:gd name="connsiteX148" fmla="*/ 2569579 w 4514126"/>
              <a:gd name="connsiteY148" fmla="*/ 4849793 h 6508319"/>
              <a:gd name="connsiteX149" fmla="*/ 2581154 w 4514126"/>
              <a:gd name="connsiteY149" fmla="*/ 4815069 h 6508319"/>
              <a:gd name="connsiteX150" fmla="*/ 2627453 w 4514126"/>
              <a:gd name="connsiteY150" fmla="*/ 4757195 h 6508319"/>
              <a:gd name="connsiteX151" fmla="*/ 2639027 w 4514126"/>
              <a:gd name="connsiteY151" fmla="*/ 4722471 h 6508319"/>
              <a:gd name="connsiteX152" fmla="*/ 2662177 w 4514126"/>
              <a:gd name="connsiteY152" fmla="*/ 4699322 h 6508319"/>
              <a:gd name="connsiteX153" fmla="*/ 2685326 w 4514126"/>
              <a:gd name="connsiteY153" fmla="*/ 4664598 h 6508319"/>
              <a:gd name="connsiteX154" fmla="*/ 2696901 w 4514126"/>
              <a:gd name="connsiteY154" fmla="*/ 4629874 h 6508319"/>
              <a:gd name="connsiteX155" fmla="*/ 2743200 w 4514126"/>
              <a:gd name="connsiteY155" fmla="*/ 4560426 h 6508319"/>
              <a:gd name="connsiteX156" fmla="*/ 2754774 w 4514126"/>
              <a:gd name="connsiteY156" fmla="*/ 4525702 h 6508319"/>
              <a:gd name="connsiteX157" fmla="*/ 2777924 w 4514126"/>
              <a:gd name="connsiteY157" fmla="*/ 4502552 h 6508319"/>
              <a:gd name="connsiteX158" fmla="*/ 2824222 w 4514126"/>
              <a:gd name="connsiteY158" fmla="*/ 4433104 h 6508319"/>
              <a:gd name="connsiteX159" fmla="*/ 2847372 w 4514126"/>
              <a:gd name="connsiteY159" fmla="*/ 4398380 h 6508319"/>
              <a:gd name="connsiteX160" fmla="*/ 2870521 w 4514126"/>
              <a:gd name="connsiteY160" fmla="*/ 4328932 h 6508319"/>
              <a:gd name="connsiteX161" fmla="*/ 2893670 w 4514126"/>
              <a:gd name="connsiteY161" fmla="*/ 4294208 h 6508319"/>
              <a:gd name="connsiteX162" fmla="*/ 2928395 w 4514126"/>
              <a:gd name="connsiteY162" fmla="*/ 4224760 h 6508319"/>
              <a:gd name="connsiteX163" fmla="*/ 2951544 w 4514126"/>
              <a:gd name="connsiteY163" fmla="*/ 4155312 h 6508319"/>
              <a:gd name="connsiteX164" fmla="*/ 2963119 w 4514126"/>
              <a:gd name="connsiteY164" fmla="*/ 4120588 h 6508319"/>
              <a:gd name="connsiteX165" fmla="*/ 2986268 w 4514126"/>
              <a:gd name="connsiteY165" fmla="*/ 4085864 h 6508319"/>
              <a:gd name="connsiteX166" fmla="*/ 3009417 w 4514126"/>
              <a:gd name="connsiteY166" fmla="*/ 4016416 h 6508319"/>
              <a:gd name="connsiteX167" fmla="*/ 3020992 w 4514126"/>
              <a:gd name="connsiteY167" fmla="*/ 3981692 h 6508319"/>
              <a:gd name="connsiteX168" fmla="*/ 3044141 w 4514126"/>
              <a:gd name="connsiteY168" fmla="*/ 3912244 h 6508319"/>
              <a:gd name="connsiteX169" fmla="*/ 3067291 w 4514126"/>
              <a:gd name="connsiteY169" fmla="*/ 3831221 h 6508319"/>
              <a:gd name="connsiteX170" fmla="*/ 3078865 w 4514126"/>
              <a:gd name="connsiteY170" fmla="*/ 3784922 h 6508319"/>
              <a:gd name="connsiteX171" fmla="*/ 3102015 w 4514126"/>
              <a:gd name="connsiteY171" fmla="*/ 3715474 h 6508319"/>
              <a:gd name="connsiteX172" fmla="*/ 3113589 w 4514126"/>
              <a:gd name="connsiteY172" fmla="*/ 3680750 h 6508319"/>
              <a:gd name="connsiteX173" fmla="*/ 3125164 w 4514126"/>
              <a:gd name="connsiteY173" fmla="*/ 3646026 h 6508319"/>
              <a:gd name="connsiteX174" fmla="*/ 3136739 w 4514126"/>
              <a:gd name="connsiteY174" fmla="*/ 3611302 h 6508319"/>
              <a:gd name="connsiteX175" fmla="*/ 3183038 w 4514126"/>
              <a:gd name="connsiteY175" fmla="*/ 3553428 h 6508319"/>
              <a:gd name="connsiteX176" fmla="*/ 3217762 w 4514126"/>
              <a:gd name="connsiteY176" fmla="*/ 3483980 h 6508319"/>
              <a:gd name="connsiteX177" fmla="*/ 3252486 w 4514126"/>
              <a:gd name="connsiteY177" fmla="*/ 3414532 h 6508319"/>
              <a:gd name="connsiteX178" fmla="*/ 3287210 w 4514126"/>
              <a:gd name="connsiteY178" fmla="*/ 3345084 h 6508319"/>
              <a:gd name="connsiteX179" fmla="*/ 3321934 w 4514126"/>
              <a:gd name="connsiteY179" fmla="*/ 3275636 h 6508319"/>
              <a:gd name="connsiteX180" fmla="*/ 3356658 w 4514126"/>
              <a:gd name="connsiteY180" fmla="*/ 3217762 h 6508319"/>
              <a:gd name="connsiteX181" fmla="*/ 3368232 w 4514126"/>
              <a:gd name="connsiteY181" fmla="*/ 3183038 h 6508319"/>
              <a:gd name="connsiteX182" fmla="*/ 3414531 w 4514126"/>
              <a:gd name="connsiteY182" fmla="*/ 3113590 h 6508319"/>
              <a:gd name="connsiteX183" fmla="*/ 3437681 w 4514126"/>
              <a:gd name="connsiteY183" fmla="*/ 3078866 h 6508319"/>
              <a:gd name="connsiteX184" fmla="*/ 3472405 w 4514126"/>
              <a:gd name="connsiteY184" fmla="*/ 3020993 h 6508319"/>
              <a:gd name="connsiteX185" fmla="*/ 3483979 w 4514126"/>
              <a:gd name="connsiteY185" fmla="*/ 2986269 h 6508319"/>
              <a:gd name="connsiteX186" fmla="*/ 3507129 w 4514126"/>
              <a:gd name="connsiteY186" fmla="*/ 2951545 h 6508319"/>
              <a:gd name="connsiteX187" fmla="*/ 3553427 w 4514126"/>
              <a:gd name="connsiteY187" fmla="*/ 2812649 h 6508319"/>
              <a:gd name="connsiteX188" fmla="*/ 3565002 w 4514126"/>
              <a:gd name="connsiteY188" fmla="*/ 2777925 h 6508319"/>
              <a:gd name="connsiteX189" fmla="*/ 3576577 w 4514126"/>
              <a:gd name="connsiteY189" fmla="*/ 2743200 h 6508319"/>
              <a:gd name="connsiteX190" fmla="*/ 3588151 w 4514126"/>
              <a:gd name="connsiteY190" fmla="*/ 2673752 h 6508319"/>
              <a:gd name="connsiteX191" fmla="*/ 3599726 w 4514126"/>
              <a:gd name="connsiteY191" fmla="*/ 2581155 h 6508319"/>
              <a:gd name="connsiteX192" fmla="*/ 3634450 w 4514126"/>
              <a:gd name="connsiteY192" fmla="*/ 2476983 h 6508319"/>
              <a:gd name="connsiteX193" fmla="*/ 3657600 w 4514126"/>
              <a:gd name="connsiteY193" fmla="*/ 2395960 h 6508319"/>
              <a:gd name="connsiteX194" fmla="*/ 3669174 w 4514126"/>
              <a:gd name="connsiteY194" fmla="*/ 2349661 h 6508319"/>
              <a:gd name="connsiteX195" fmla="*/ 3692324 w 4514126"/>
              <a:gd name="connsiteY195" fmla="*/ 2280213 h 6508319"/>
              <a:gd name="connsiteX196" fmla="*/ 3703898 w 4514126"/>
              <a:gd name="connsiteY196" fmla="*/ 2245489 h 6508319"/>
              <a:gd name="connsiteX197" fmla="*/ 3715473 w 4514126"/>
              <a:gd name="connsiteY197" fmla="*/ 2210765 h 6508319"/>
              <a:gd name="connsiteX198" fmla="*/ 3761772 w 4514126"/>
              <a:gd name="connsiteY198" fmla="*/ 2141317 h 6508319"/>
              <a:gd name="connsiteX199" fmla="*/ 3773346 w 4514126"/>
              <a:gd name="connsiteY199" fmla="*/ 2106593 h 6508319"/>
              <a:gd name="connsiteX200" fmla="*/ 3796496 w 4514126"/>
              <a:gd name="connsiteY200" fmla="*/ 2083444 h 6508319"/>
              <a:gd name="connsiteX201" fmla="*/ 3819645 w 4514126"/>
              <a:gd name="connsiteY201" fmla="*/ 2013995 h 6508319"/>
              <a:gd name="connsiteX202" fmla="*/ 3831220 w 4514126"/>
              <a:gd name="connsiteY202" fmla="*/ 1979271 h 6508319"/>
              <a:gd name="connsiteX203" fmla="*/ 3842795 w 4514126"/>
              <a:gd name="connsiteY203" fmla="*/ 1944547 h 6508319"/>
              <a:gd name="connsiteX204" fmla="*/ 3865944 w 4514126"/>
              <a:gd name="connsiteY204" fmla="*/ 1851950 h 6508319"/>
              <a:gd name="connsiteX205" fmla="*/ 3877519 w 4514126"/>
              <a:gd name="connsiteY205" fmla="*/ 1805651 h 6508319"/>
              <a:gd name="connsiteX206" fmla="*/ 3900668 w 4514126"/>
              <a:gd name="connsiteY206" fmla="*/ 1736203 h 6508319"/>
              <a:gd name="connsiteX207" fmla="*/ 3912243 w 4514126"/>
              <a:gd name="connsiteY207" fmla="*/ 1689904 h 6508319"/>
              <a:gd name="connsiteX208" fmla="*/ 3958541 w 4514126"/>
              <a:gd name="connsiteY208" fmla="*/ 1620456 h 6508319"/>
              <a:gd name="connsiteX209" fmla="*/ 3993265 w 4514126"/>
              <a:gd name="connsiteY209" fmla="*/ 1551008 h 6508319"/>
              <a:gd name="connsiteX210" fmla="*/ 4004840 w 4514126"/>
              <a:gd name="connsiteY210" fmla="*/ 1516284 h 6508319"/>
              <a:gd name="connsiteX211" fmla="*/ 4027989 w 4514126"/>
              <a:gd name="connsiteY211" fmla="*/ 1481560 h 6508319"/>
              <a:gd name="connsiteX212" fmla="*/ 4051139 w 4514126"/>
              <a:gd name="connsiteY212" fmla="*/ 1412112 h 6508319"/>
              <a:gd name="connsiteX213" fmla="*/ 4062713 w 4514126"/>
              <a:gd name="connsiteY213" fmla="*/ 1342664 h 6508319"/>
              <a:gd name="connsiteX214" fmla="*/ 4085863 w 4514126"/>
              <a:gd name="connsiteY214" fmla="*/ 1273216 h 6508319"/>
              <a:gd name="connsiteX215" fmla="*/ 4120587 w 4514126"/>
              <a:gd name="connsiteY215" fmla="*/ 1169044 h 6508319"/>
              <a:gd name="connsiteX216" fmla="*/ 4132162 w 4514126"/>
              <a:gd name="connsiteY216" fmla="*/ 1134319 h 6508319"/>
              <a:gd name="connsiteX217" fmla="*/ 4166886 w 4514126"/>
              <a:gd name="connsiteY217" fmla="*/ 1018573 h 6508319"/>
              <a:gd name="connsiteX218" fmla="*/ 4178460 w 4514126"/>
              <a:gd name="connsiteY218" fmla="*/ 983849 h 6508319"/>
              <a:gd name="connsiteX219" fmla="*/ 4201610 w 4514126"/>
              <a:gd name="connsiteY219" fmla="*/ 949125 h 6508319"/>
              <a:gd name="connsiteX220" fmla="*/ 4236334 w 4514126"/>
              <a:gd name="connsiteY220" fmla="*/ 844952 h 6508319"/>
              <a:gd name="connsiteX221" fmla="*/ 4247908 w 4514126"/>
              <a:gd name="connsiteY221" fmla="*/ 810228 h 6508319"/>
              <a:gd name="connsiteX222" fmla="*/ 4271058 w 4514126"/>
              <a:gd name="connsiteY222" fmla="*/ 775504 h 6508319"/>
              <a:gd name="connsiteX223" fmla="*/ 4294207 w 4514126"/>
              <a:gd name="connsiteY223" fmla="*/ 706056 h 6508319"/>
              <a:gd name="connsiteX224" fmla="*/ 4363655 w 4514126"/>
              <a:gd name="connsiteY224" fmla="*/ 625033 h 6508319"/>
              <a:gd name="connsiteX225" fmla="*/ 4375230 w 4514126"/>
              <a:gd name="connsiteY225" fmla="*/ 590309 h 6508319"/>
              <a:gd name="connsiteX226" fmla="*/ 4421529 w 4514126"/>
              <a:gd name="connsiteY226" fmla="*/ 532436 h 6508319"/>
              <a:gd name="connsiteX227" fmla="*/ 4444678 w 4514126"/>
              <a:gd name="connsiteY227" fmla="*/ 462988 h 6508319"/>
              <a:gd name="connsiteX228" fmla="*/ 4479402 w 4514126"/>
              <a:gd name="connsiteY228" fmla="*/ 347241 h 6508319"/>
              <a:gd name="connsiteX229" fmla="*/ 4502551 w 4514126"/>
              <a:gd name="connsiteY229" fmla="*/ 277793 h 6508319"/>
              <a:gd name="connsiteX230" fmla="*/ 4514126 w 4514126"/>
              <a:gd name="connsiteY230" fmla="*/ 243069 h 6508319"/>
              <a:gd name="connsiteX231" fmla="*/ 4502551 w 4514126"/>
              <a:gd name="connsiteY231" fmla="*/ 127322 h 6508319"/>
              <a:gd name="connsiteX232" fmla="*/ 4490977 w 4514126"/>
              <a:gd name="connsiteY232" fmla="*/ 92598 h 6508319"/>
              <a:gd name="connsiteX233" fmla="*/ 4421529 w 4514126"/>
              <a:gd name="connsiteY233" fmla="*/ 57874 h 6508319"/>
              <a:gd name="connsiteX234" fmla="*/ 4386805 w 4514126"/>
              <a:gd name="connsiteY234" fmla="*/ 34725 h 6508319"/>
              <a:gd name="connsiteX235" fmla="*/ 4294207 w 4514126"/>
              <a:gd name="connsiteY235" fmla="*/ 11575 h 6508319"/>
              <a:gd name="connsiteX236" fmla="*/ 4039564 w 4514126"/>
              <a:gd name="connsiteY236" fmla="*/ 23150 h 6508319"/>
              <a:gd name="connsiteX237" fmla="*/ 3912243 w 4514126"/>
              <a:gd name="connsiteY237" fmla="*/ 57874 h 6508319"/>
              <a:gd name="connsiteX238" fmla="*/ 3819645 w 4514126"/>
              <a:gd name="connsiteY238" fmla="*/ 81023 h 6508319"/>
              <a:gd name="connsiteX239" fmla="*/ 3784921 w 4514126"/>
              <a:gd name="connsiteY239" fmla="*/ 92598 h 6508319"/>
              <a:gd name="connsiteX240" fmla="*/ 3703898 w 4514126"/>
              <a:gd name="connsiteY240" fmla="*/ 115747 h 6508319"/>
              <a:gd name="connsiteX241" fmla="*/ 3657600 w 4514126"/>
              <a:gd name="connsiteY241" fmla="*/ 104173 h 6508319"/>
              <a:gd name="connsiteX242" fmla="*/ 3588151 w 4514126"/>
              <a:gd name="connsiteY242" fmla="*/ 81023 h 6508319"/>
              <a:gd name="connsiteX243" fmla="*/ 3287210 w 4514126"/>
              <a:gd name="connsiteY243" fmla="*/ 69449 h 6508319"/>
              <a:gd name="connsiteX244" fmla="*/ 2720050 w 4514126"/>
              <a:gd name="connsiteY244" fmla="*/ 46299 h 6508319"/>
              <a:gd name="connsiteX245" fmla="*/ 2650602 w 4514126"/>
              <a:gd name="connsiteY245" fmla="*/ 23150 h 6508319"/>
              <a:gd name="connsiteX246" fmla="*/ 2639027 w 4514126"/>
              <a:gd name="connsiteY246" fmla="*/ 0 h 6508319"/>
              <a:gd name="connsiteX0" fmla="*/ 2639027 w 4514126"/>
              <a:gd name="connsiteY0" fmla="*/ 0 h 6508319"/>
              <a:gd name="connsiteX1" fmla="*/ 2581154 w 4514126"/>
              <a:gd name="connsiteY1" fmla="*/ 46299 h 6508319"/>
              <a:gd name="connsiteX2" fmla="*/ 2523281 w 4514126"/>
              <a:gd name="connsiteY2" fmla="*/ 104173 h 6508319"/>
              <a:gd name="connsiteX3" fmla="*/ 2500131 w 4514126"/>
              <a:gd name="connsiteY3" fmla="*/ 127322 h 6508319"/>
              <a:gd name="connsiteX4" fmla="*/ 2442258 w 4514126"/>
              <a:gd name="connsiteY4" fmla="*/ 173621 h 6508319"/>
              <a:gd name="connsiteX5" fmla="*/ 2419108 w 4514126"/>
              <a:gd name="connsiteY5" fmla="*/ 243069 h 6508319"/>
              <a:gd name="connsiteX6" fmla="*/ 2349660 w 4514126"/>
              <a:gd name="connsiteY6" fmla="*/ 335666 h 6508319"/>
              <a:gd name="connsiteX7" fmla="*/ 2338086 w 4514126"/>
              <a:gd name="connsiteY7" fmla="*/ 370390 h 6508319"/>
              <a:gd name="connsiteX8" fmla="*/ 2314936 w 4514126"/>
              <a:gd name="connsiteY8" fmla="*/ 393540 h 6508319"/>
              <a:gd name="connsiteX9" fmla="*/ 2291787 w 4514126"/>
              <a:gd name="connsiteY9" fmla="*/ 428264 h 6508319"/>
              <a:gd name="connsiteX10" fmla="*/ 2233913 w 4514126"/>
              <a:gd name="connsiteY10" fmla="*/ 486137 h 6508319"/>
              <a:gd name="connsiteX11" fmla="*/ 2210764 w 4514126"/>
              <a:gd name="connsiteY11" fmla="*/ 509287 h 6508319"/>
              <a:gd name="connsiteX12" fmla="*/ 2141316 w 4514126"/>
              <a:gd name="connsiteY12" fmla="*/ 578735 h 6508319"/>
              <a:gd name="connsiteX13" fmla="*/ 2060293 w 4514126"/>
              <a:gd name="connsiteY13" fmla="*/ 648183 h 6508319"/>
              <a:gd name="connsiteX14" fmla="*/ 1979270 w 4514126"/>
              <a:gd name="connsiteY14" fmla="*/ 694481 h 6508319"/>
              <a:gd name="connsiteX15" fmla="*/ 1909822 w 4514126"/>
              <a:gd name="connsiteY15" fmla="*/ 740780 h 6508319"/>
              <a:gd name="connsiteX16" fmla="*/ 1863524 w 4514126"/>
              <a:gd name="connsiteY16" fmla="*/ 763930 h 6508319"/>
              <a:gd name="connsiteX17" fmla="*/ 1794076 w 4514126"/>
              <a:gd name="connsiteY17" fmla="*/ 810228 h 6508319"/>
              <a:gd name="connsiteX18" fmla="*/ 1713053 w 4514126"/>
              <a:gd name="connsiteY18" fmla="*/ 844952 h 6508319"/>
              <a:gd name="connsiteX19" fmla="*/ 1678329 w 4514126"/>
              <a:gd name="connsiteY19" fmla="*/ 868102 h 6508319"/>
              <a:gd name="connsiteX20" fmla="*/ 1643605 w 4514126"/>
              <a:gd name="connsiteY20" fmla="*/ 879676 h 6508319"/>
              <a:gd name="connsiteX21" fmla="*/ 1597306 w 4514126"/>
              <a:gd name="connsiteY21" fmla="*/ 902826 h 6508319"/>
              <a:gd name="connsiteX22" fmla="*/ 1562582 w 4514126"/>
              <a:gd name="connsiteY22" fmla="*/ 925975 h 6508319"/>
              <a:gd name="connsiteX23" fmla="*/ 1527858 w 4514126"/>
              <a:gd name="connsiteY23" fmla="*/ 937550 h 6508319"/>
              <a:gd name="connsiteX24" fmla="*/ 1493134 w 4514126"/>
              <a:gd name="connsiteY24" fmla="*/ 960699 h 6508319"/>
              <a:gd name="connsiteX25" fmla="*/ 1423686 w 4514126"/>
              <a:gd name="connsiteY25" fmla="*/ 983849 h 6508319"/>
              <a:gd name="connsiteX26" fmla="*/ 1388962 w 4514126"/>
              <a:gd name="connsiteY26" fmla="*/ 995423 h 6508319"/>
              <a:gd name="connsiteX27" fmla="*/ 1319513 w 4514126"/>
              <a:gd name="connsiteY27" fmla="*/ 1030147 h 6508319"/>
              <a:gd name="connsiteX28" fmla="*/ 1250065 w 4514126"/>
              <a:gd name="connsiteY28" fmla="*/ 1064871 h 6508319"/>
              <a:gd name="connsiteX29" fmla="*/ 1192192 w 4514126"/>
              <a:gd name="connsiteY29" fmla="*/ 1122745 h 6508319"/>
              <a:gd name="connsiteX30" fmla="*/ 1157468 w 4514126"/>
              <a:gd name="connsiteY30" fmla="*/ 1157469 h 6508319"/>
              <a:gd name="connsiteX31" fmla="*/ 1122744 w 4514126"/>
              <a:gd name="connsiteY31" fmla="*/ 1180618 h 6508319"/>
              <a:gd name="connsiteX32" fmla="*/ 1076445 w 4514126"/>
              <a:gd name="connsiteY32" fmla="*/ 1226917 h 6508319"/>
              <a:gd name="connsiteX33" fmla="*/ 1006997 w 4514126"/>
              <a:gd name="connsiteY33" fmla="*/ 1273216 h 6508319"/>
              <a:gd name="connsiteX34" fmla="*/ 972273 w 4514126"/>
              <a:gd name="connsiteY34" fmla="*/ 1307940 h 6508319"/>
              <a:gd name="connsiteX35" fmla="*/ 902825 w 4514126"/>
              <a:gd name="connsiteY35" fmla="*/ 1342664 h 6508319"/>
              <a:gd name="connsiteX36" fmla="*/ 868101 w 4514126"/>
              <a:gd name="connsiteY36" fmla="*/ 1365813 h 6508319"/>
              <a:gd name="connsiteX37" fmla="*/ 844951 w 4514126"/>
              <a:gd name="connsiteY37" fmla="*/ 1388962 h 6508319"/>
              <a:gd name="connsiteX38" fmla="*/ 740779 w 4514126"/>
              <a:gd name="connsiteY38" fmla="*/ 1481560 h 6508319"/>
              <a:gd name="connsiteX39" fmla="*/ 682906 w 4514126"/>
              <a:gd name="connsiteY39" fmla="*/ 1527859 h 6508319"/>
              <a:gd name="connsiteX40" fmla="*/ 636607 w 4514126"/>
              <a:gd name="connsiteY40" fmla="*/ 1585732 h 6508319"/>
              <a:gd name="connsiteX41" fmla="*/ 555584 w 4514126"/>
              <a:gd name="connsiteY41" fmla="*/ 1678330 h 6508319"/>
              <a:gd name="connsiteX42" fmla="*/ 520860 w 4514126"/>
              <a:gd name="connsiteY42" fmla="*/ 1713054 h 6508319"/>
              <a:gd name="connsiteX43" fmla="*/ 486136 w 4514126"/>
              <a:gd name="connsiteY43" fmla="*/ 1747778 h 6508319"/>
              <a:gd name="connsiteX44" fmla="*/ 405113 w 4514126"/>
              <a:gd name="connsiteY44" fmla="*/ 1840375 h 6508319"/>
              <a:gd name="connsiteX45" fmla="*/ 381964 w 4514126"/>
              <a:gd name="connsiteY45" fmla="*/ 1863525 h 6508319"/>
              <a:gd name="connsiteX46" fmla="*/ 358815 w 4514126"/>
              <a:gd name="connsiteY46" fmla="*/ 1932973 h 6508319"/>
              <a:gd name="connsiteX47" fmla="*/ 324091 w 4514126"/>
              <a:gd name="connsiteY47" fmla="*/ 2164466 h 6508319"/>
              <a:gd name="connsiteX48" fmla="*/ 300941 w 4514126"/>
              <a:gd name="connsiteY48" fmla="*/ 2199190 h 6508319"/>
              <a:gd name="connsiteX49" fmla="*/ 289367 w 4514126"/>
              <a:gd name="connsiteY49" fmla="*/ 2233914 h 6508319"/>
              <a:gd name="connsiteX50" fmla="*/ 266217 w 4514126"/>
              <a:gd name="connsiteY50" fmla="*/ 2257064 h 6508319"/>
              <a:gd name="connsiteX51" fmla="*/ 219919 w 4514126"/>
              <a:gd name="connsiteY51" fmla="*/ 2326512 h 6508319"/>
              <a:gd name="connsiteX52" fmla="*/ 219919 w 4514126"/>
              <a:gd name="connsiteY52" fmla="*/ 2326512 h 6508319"/>
              <a:gd name="connsiteX53" fmla="*/ 196769 w 4514126"/>
              <a:gd name="connsiteY53" fmla="*/ 2372811 h 6508319"/>
              <a:gd name="connsiteX54" fmla="*/ 173620 w 4514126"/>
              <a:gd name="connsiteY54" fmla="*/ 2407535 h 6508319"/>
              <a:gd name="connsiteX55" fmla="*/ 162045 w 4514126"/>
              <a:gd name="connsiteY55" fmla="*/ 2442259 h 6508319"/>
              <a:gd name="connsiteX56" fmla="*/ 127321 w 4514126"/>
              <a:gd name="connsiteY56" fmla="*/ 2476983 h 6508319"/>
              <a:gd name="connsiteX57" fmla="*/ 81022 w 4514126"/>
              <a:gd name="connsiteY57" fmla="*/ 2534856 h 6508319"/>
              <a:gd name="connsiteX58" fmla="*/ 46298 w 4514126"/>
              <a:gd name="connsiteY58" fmla="*/ 2812649 h 6508319"/>
              <a:gd name="connsiteX59" fmla="*/ 11574 w 4514126"/>
              <a:gd name="connsiteY59" fmla="*/ 2963119 h 6508319"/>
              <a:gd name="connsiteX60" fmla="*/ 0 w 4514126"/>
              <a:gd name="connsiteY60" fmla="*/ 3020993 h 6508319"/>
              <a:gd name="connsiteX61" fmla="*/ 11574 w 4514126"/>
              <a:gd name="connsiteY61" fmla="*/ 3136740 h 6508319"/>
              <a:gd name="connsiteX62" fmla="*/ 34724 w 4514126"/>
              <a:gd name="connsiteY62" fmla="*/ 3287211 h 6508319"/>
              <a:gd name="connsiteX63" fmla="*/ 104172 w 4514126"/>
              <a:gd name="connsiteY63" fmla="*/ 3379808 h 6508319"/>
              <a:gd name="connsiteX64" fmla="*/ 150470 w 4514126"/>
              <a:gd name="connsiteY64" fmla="*/ 3449256 h 6508319"/>
              <a:gd name="connsiteX65" fmla="*/ 219919 w 4514126"/>
              <a:gd name="connsiteY65" fmla="*/ 3541854 h 6508319"/>
              <a:gd name="connsiteX66" fmla="*/ 243068 w 4514126"/>
              <a:gd name="connsiteY66" fmla="*/ 3576578 h 6508319"/>
              <a:gd name="connsiteX67" fmla="*/ 254643 w 4514126"/>
              <a:gd name="connsiteY67" fmla="*/ 3611302 h 6508319"/>
              <a:gd name="connsiteX68" fmla="*/ 266217 w 4514126"/>
              <a:gd name="connsiteY68" fmla="*/ 3657600 h 6508319"/>
              <a:gd name="connsiteX69" fmla="*/ 289367 w 4514126"/>
              <a:gd name="connsiteY69" fmla="*/ 3680750 h 6508319"/>
              <a:gd name="connsiteX70" fmla="*/ 324091 w 4514126"/>
              <a:gd name="connsiteY70" fmla="*/ 3750198 h 6508319"/>
              <a:gd name="connsiteX71" fmla="*/ 358815 w 4514126"/>
              <a:gd name="connsiteY71" fmla="*/ 3819646 h 6508319"/>
              <a:gd name="connsiteX72" fmla="*/ 393539 w 4514126"/>
              <a:gd name="connsiteY72" fmla="*/ 3877519 h 6508319"/>
              <a:gd name="connsiteX73" fmla="*/ 462987 w 4514126"/>
              <a:gd name="connsiteY73" fmla="*/ 3900669 h 6508319"/>
              <a:gd name="connsiteX74" fmla="*/ 497711 w 4514126"/>
              <a:gd name="connsiteY74" fmla="*/ 3935393 h 6508319"/>
              <a:gd name="connsiteX75" fmla="*/ 544010 w 4514126"/>
              <a:gd name="connsiteY75" fmla="*/ 3993266 h 6508319"/>
              <a:gd name="connsiteX76" fmla="*/ 567159 w 4514126"/>
              <a:gd name="connsiteY76" fmla="*/ 4039565 h 6508319"/>
              <a:gd name="connsiteX77" fmla="*/ 590308 w 4514126"/>
              <a:gd name="connsiteY77" fmla="*/ 4074289 h 6508319"/>
              <a:gd name="connsiteX78" fmla="*/ 625032 w 4514126"/>
              <a:gd name="connsiteY78" fmla="*/ 4178461 h 6508319"/>
              <a:gd name="connsiteX79" fmla="*/ 648182 w 4514126"/>
              <a:gd name="connsiteY79" fmla="*/ 4247909 h 6508319"/>
              <a:gd name="connsiteX80" fmla="*/ 659757 w 4514126"/>
              <a:gd name="connsiteY80" fmla="*/ 4282633 h 6508319"/>
              <a:gd name="connsiteX81" fmla="*/ 671331 w 4514126"/>
              <a:gd name="connsiteY81" fmla="*/ 4340507 h 6508319"/>
              <a:gd name="connsiteX82" fmla="*/ 682906 w 4514126"/>
              <a:gd name="connsiteY82" fmla="*/ 4433104 h 6508319"/>
              <a:gd name="connsiteX83" fmla="*/ 694481 w 4514126"/>
              <a:gd name="connsiteY83" fmla="*/ 4467828 h 6508319"/>
              <a:gd name="connsiteX84" fmla="*/ 706055 w 4514126"/>
              <a:gd name="connsiteY84" fmla="*/ 4514127 h 6508319"/>
              <a:gd name="connsiteX85" fmla="*/ 729205 w 4514126"/>
              <a:gd name="connsiteY85" fmla="*/ 4583575 h 6508319"/>
              <a:gd name="connsiteX86" fmla="*/ 740779 w 4514126"/>
              <a:gd name="connsiteY86" fmla="*/ 4618299 h 6508319"/>
              <a:gd name="connsiteX87" fmla="*/ 763929 w 4514126"/>
              <a:gd name="connsiteY87" fmla="*/ 4641449 h 6508319"/>
              <a:gd name="connsiteX88" fmla="*/ 787078 w 4514126"/>
              <a:gd name="connsiteY88" fmla="*/ 4710897 h 6508319"/>
              <a:gd name="connsiteX89" fmla="*/ 810227 w 4514126"/>
              <a:gd name="connsiteY89" fmla="*/ 4803494 h 6508319"/>
              <a:gd name="connsiteX90" fmla="*/ 821802 w 4514126"/>
              <a:gd name="connsiteY90" fmla="*/ 4838218 h 6508319"/>
              <a:gd name="connsiteX91" fmla="*/ 868101 w 4514126"/>
              <a:gd name="connsiteY91" fmla="*/ 4907666 h 6508319"/>
              <a:gd name="connsiteX92" fmla="*/ 902825 w 4514126"/>
              <a:gd name="connsiteY92" fmla="*/ 4977114 h 6508319"/>
              <a:gd name="connsiteX93" fmla="*/ 937549 w 4514126"/>
              <a:gd name="connsiteY93" fmla="*/ 5046562 h 6508319"/>
              <a:gd name="connsiteX94" fmla="*/ 983848 w 4514126"/>
              <a:gd name="connsiteY94" fmla="*/ 5254907 h 6508319"/>
              <a:gd name="connsiteX95" fmla="*/ 1006997 w 4514126"/>
              <a:gd name="connsiteY95" fmla="*/ 5324355 h 6508319"/>
              <a:gd name="connsiteX96" fmla="*/ 1018572 w 4514126"/>
              <a:gd name="connsiteY96" fmla="*/ 5359079 h 6508319"/>
              <a:gd name="connsiteX97" fmla="*/ 1030146 w 4514126"/>
              <a:gd name="connsiteY97" fmla="*/ 5393803 h 6508319"/>
              <a:gd name="connsiteX98" fmla="*/ 1053296 w 4514126"/>
              <a:gd name="connsiteY98" fmla="*/ 5416952 h 6508319"/>
              <a:gd name="connsiteX99" fmla="*/ 1076445 w 4514126"/>
              <a:gd name="connsiteY99" fmla="*/ 5486400 h 6508319"/>
              <a:gd name="connsiteX100" fmla="*/ 1064870 w 4514126"/>
              <a:gd name="connsiteY100" fmla="*/ 5752618 h 6508319"/>
              <a:gd name="connsiteX101" fmla="*/ 1030146 w 4514126"/>
              <a:gd name="connsiteY101" fmla="*/ 5903089 h 6508319"/>
              <a:gd name="connsiteX102" fmla="*/ 1018572 w 4514126"/>
              <a:gd name="connsiteY102" fmla="*/ 6065135 h 6508319"/>
              <a:gd name="connsiteX103" fmla="*/ 995422 w 4514126"/>
              <a:gd name="connsiteY103" fmla="*/ 6134583 h 6508319"/>
              <a:gd name="connsiteX104" fmla="*/ 972273 w 4514126"/>
              <a:gd name="connsiteY104" fmla="*/ 6204031 h 6508319"/>
              <a:gd name="connsiteX105" fmla="*/ 960698 w 4514126"/>
              <a:gd name="connsiteY105" fmla="*/ 6238755 h 6508319"/>
              <a:gd name="connsiteX106" fmla="*/ 937549 w 4514126"/>
              <a:gd name="connsiteY106" fmla="*/ 6273479 h 6508319"/>
              <a:gd name="connsiteX107" fmla="*/ 914400 w 4514126"/>
              <a:gd name="connsiteY107" fmla="*/ 6342927 h 6508319"/>
              <a:gd name="connsiteX108" fmla="*/ 891250 w 4514126"/>
              <a:gd name="connsiteY108" fmla="*/ 6435525 h 6508319"/>
              <a:gd name="connsiteX109" fmla="*/ 921875 w 4514126"/>
              <a:gd name="connsiteY109" fmla="*/ 6501264 h 6508319"/>
              <a:gd name="connsiteX110" fmla="*/ 1076555 w 4514126"/>
              <a:gd name="connsiteY110" fmla="*/ 6507618 h 6508319"/>
              <a:gd name="connsiteX111" fmla="*/ 1284789 w 4514126"/>
              <a:gd name="connsiteY111" fmla="*/ 6498160 h 6508319"/>
              <a:gd name="connsiteX112" fmla="*/ 1307939 w 4514126"/>
              <a:gd name="connsiteY112" fmla="*/ 6470249 h 6508319"/>
              <a:gd name="connsiteX113" fmla="*/ 1354238 w 4514126"/>
              <a:gd name="connsiteY113" fmla="*/ 6400800 h 6508319"/>
              <a:gd name="connsiteX114" fmla="*/ 1377387 w 4514126"/>
              <a:gd name="connsiteY114" fmla="*/ 6366076 h 6508319"/>
              <a:gd name="connsiteX115" fmla="*/ 1400536 w 4514126"/>
              <a:gd name="connsiteY115" fmla="*/ 6296628 h 6508319"/>
              <a:gd name="connsiteX116" fmla="*/ 1412111 w 4514126"/>
              <a:gd name="connsiteY116" fmla="*/ 6261904 h 6508319"/>
              <a:gd name="connsiteX117" fmla="*/ 1435260 w 4514126"/>
              <a:gd name="connsiteY117" fmla="*/ 6123008 h 6508319"/>
              <a:gd name="connsiteX118" fmla="*/ 1446835 w 4514126"/>
              <a:gd name="connsiteY118" fmla="*/ 6076709 h 6508319"/>
              <a:gd name="connsiteX119" fmla="*/ 1458410 w 4514126"/>
              <a:gd name="connsiteY119" fmla="*/ 6018836 h 6508319"/>
              <a:gd name="connsiteX120" fmla="*/ 1481559 w 4514126"/>
              <a:gd name="connsiteY120" fmla="*/ 5949388 h 6508319"/>
              <a:gd name="connsiteX121" fmla="*/ 1516283 w 4514126"/>
              <a:gd name="connsiteY121" fmla="*/ 5845216 h 6508319"/>
              <a:gd name="connsiteX122" fmla="*/ 1551007 w 4514126"/>
              <a:gd name="connsiteY122" fmla="*/ 5741044 h 6508319"/>
              <a:gd name="connsiteX123" fmla="*/ 1562582 w 4514126"/>
              <a:gd name="connsiteY123" fmla="*/ 5706319 h 6508319"/>
              <a:gd name="connsiteX124" fmla="*/ 1608881 w 4514126"/>
              <a:gd name="connsiteY124" fmla="*/ 5648446 h 6508319"/>
              <a:gd name="connsiteX125" fmla="*/ 1643605 w 4514126"/>
              <a:gd name="connsiteY125" fmla="*/ 5625297 h 6508319"/>
              <a:gd name="connsiteX126" fmla="*/ 1689903 w 4514126"/>
              <a:gd name="connsiteY126" fmla="*/ 5590573 h 6508319"/>
              <a:gd name="connsiteX127" fmla="*/ 1724627 w 4514126"/>
              <a:gd name="connsiteY127" fmla="*/ 5567423 h 6508319"/>
              <a:gd name="connsiteX128" fmla="*/ 1747777 w 4514126"/>
              <a:gd name="connsiteY128" fmla="*/ 5544274 h 6508319"/>
              <a:gd name="connsiteX129" fmla="*/ 1782501 w 4514126"/>
              <a:gd name="connsiteY129" fmla="*/ 5521125 h 6508319"/>
              <a:gd name="connsiteX130" fmla="*/ 1828800 w 4514126"/>
              <a:gd name="connsiteY130" fmla="*/ 5474826 h 6508319"/>
              <a:gd name="connsiteX131" fmla="*/ 1851949 w 4514126"/>
              <a:gd name="connsiteY131" fmla="*/ 5451676 h 6508319"/>
              <a:gd name="connsiteX132" fmla="*/ 1875098 w 4514126"/>
              <a:gd name="connsiteY132" fmla="*/ 5416952 h 6508319"/>
              <a:gd name="connsiteX133" fmla="*/ 1898248 w 4514126"/>
              <a:gd name="connsiteY133" fmla="*/ 5393803 h 6508319"/>
              <a:gd name="connsiteX134" fmla="*/ 1921397 w 4514126"/>
              <a:gd name="connsiteY134" fmla="*/ 5359079 h 6508319"/>
              <a:gd name="connsiteX135" fmla="*/ 2037144 w 4514126"/>
              <a:gd name="connsiteY135" fmla="*/ 5324355 h 6508319"/>
              <a:gd name="connsiteX136" fmla="*/ 2071868 w 4514126"/>
              <a:gd name="connsiteY136" fmla="*/ 5312780 h 6508319"/>
              <a:gd name="connsiteX137" fmla="*/ 2106592 w 4514126"/>
              <a:gd name="connsiteY137" fmla="*/ 5289631 h 6508319"/>
              <a:gd name="connsiteX138" fmla="*/ 2129741 w 4514126"/>
              <a:gd name="connsiteY138" fmla="*/ 5266481 h 6508319"/>
              <a:gd name="connsiteX139" fmla="*/ 2164465 w 4514126"/>
              <a:gd name="connsiteY139" fmla="*/ 5254907 h 6508319"/>
              <a:gd name="connsiteX140" fmla="*/ 2233913 w 4514126"/>
              <a:gd name="connsiteY140" fmla="*/ 5208608 h 6508319"/>
              <a:gd name="connsiteX141" fmla="*/ 2280212 w 4514126"/>
              <a:gd name="connsiteY141" fmla="*/ 5162309 h 6508319"/>
              <a:gd name="connsiteX142" fmla="*/ 2303362 w 4514126"/>
              <a:gd name="connsiteY142" fmla="*/ 5139160 h 6508319"/>
              <a:gd name="connsiteX143" fmla="*/ 2338086 w 4514126"/>
              <a:gd name="connsiteY143" fmla="*/ 5116011 h 6508319"/>
              <a:gd name="connsiteX144" fmla="*/ 2395959 w 4514126"/>
              <a:gd name="connsiteY144" fmla="*/ 5058137 h 6508319"/>
              <a:gd name="connsiteX145" fmla="*/ 2419108 w 4514126"/>
              <a:gd name="connsiteY145" fmla="*/ 5023413 h 6508319"/>
              <a:gd name="connsiteX146" fmla="*/ 2500131 w 4514126"/>
              <a:gd name="connsiteY146" fmla="*/ 4953965 h 6508319"/>
              <a:gd name="connsiteX147" fmla="*/ 2546430 w 4514126"/>
              <a:gd name="connsiteY147" fmla="*/ 4884517 h 6508319"/>
              <a:gd name="connsiteX148" fmla="*/ 2569579 w 4514126"/>
              <a:gd name="connsiteY148" fmla="*/ 4849793 h 6508319"/>
              <a:gd name="connsiteX149" fmla="*/ 2581154 w 4514126"/>
              <a:gd name="connsiteY149" fmla="*/ 4815069 h 6508319"/>
              <a:gd name="connsiteX150" fmla="*/ 2627453 w 4514126"/>
              <a:gd name="connsiteY150" fmla="*/ 4757195 h 6508319"/>
              <a:gd name="connsiteX151" fmla="*/ 2639027 w 4514126"/>
              <a:gd name="connsiteY151" fmla="*/ 4722471 h 6508319"/>
              <a:gd name="connsiteX152" fmla="*/ 2662177 w 4514126"/>
              <a:gd name="connsiteY152" fmla="*/ 4699322 h 6508319"/>
              <a:gd name="connsiteX153" fmla="*/ 2685326 w 4514126"/>
              <a:gd name="connsiteY153" fmla="*/ 4664598 h 6508319"/>
              <a:gd name="connsiteX154" fmla="*/ 2696901 w 4514126"/>
              <a:gd name="connsiteY154" fmla="*/ 4629874 h 6508319"/>
              <a:gd name="connsiteX155" fmla="*/ 2743200 w 4514126"/>
              <a:gd name="connsiteY155" fmla="*/ 4560426 h 6508319"/>
              <a:gd name="connsiteX156" fmla="*/ 2754774 w 4514126"/>
              <a:gd name="connsiteY156" fmla="*/ 4525702 h 6508319"/>
              <a:gd name="connsiteX157" fmla="*/ 2777924 w 4514126"/>
              <a:gd name="connsiteY157" fmla="*/ 4502552 h 6508319"/>
              <a:gd name="connsiteX158" fmla="*/ 2824222 w 4514126"/>
              <a:gd name="connsiteY158" fmla="*/ 4433104 h 6508319"/>
              <a:gd name="connsiteX159" fmla="*/ 2847372 w 4514126"/>
              <a:gd name="connsiteY159" fmla="*/ 4398380 h 6508319"/>
              <a:gd name="connsiteX160" fmla="*/ 2870521 w 4514126"/>
              <a:gd name="connsiteY160" fmla="*/ 4328932 h 6508319"/>
              <a:gd name="connsiteX161" fmla="*/ 2893670 w 4514126"/>
              <a:gd name="connsiteY161" fmla="*/ 4294208 h 6508319"/>
              <a:gd name="connsiteX162" fmla="*/ 2928395 w 4514126"/>
              <a:gd name="connsiteY162" fmla="*/ 4224760 h 6508319"/>
              <a:gd name="connsiteX163" fmla="*/ 2951544 w 4514126"/>
              <a:gd name="connsiteY163" fmla="*/ 4155312 h 6508319"/>
              <a:gd name="connsiteX164" fmla="*/ 2963119 w 4514126"/>
              <a:gd name="connsiteY164" fmla="*/ 4120588 h 6508319"/>
              <a:gd name="connsiteX165" fmla="*/ 2986268 w 4514126"/>
              <a:gd name="connsiteY165" fmla="*/ 4085864 h 6508319"/>
              <a:gd name="connsiteX166" fmla="*/ 3009417 w 4514126"/>
              <a:gd name="connsiteY166" fmla="*/ 4016416 h 6508319"/>
              <a:gd name="connsiteX167" fmla="*/ 3020992 w 4514126"/>
              <a:gd name="connsiteY167" fmla="*/ 3981692 h 6508319"/>
              <a:gd name="connsiteX168" fmla="*/ 3044141 w 4514126"/>
              <a:gd name="connsiteY168" fmla="*/ 3912244 h 6508319"/>
              <a:gd name="connsiteX169" fmla="*/ 3067291 w 4514126"/>
              <a:gd name="connsiteY169" fmla="*/ 3831221 h 6508319"/>
              <a:gd name="connsiteX170" fmla="*/ 3078865 w 4514126"/>
              <a:gd name="connsiteY170" fmla="*/ 3784922 h 6508319"/>
              <a:gd name="connsiteX171" fmla="*/ 3102015 w 4514126"/>
              <a:gd name="connsiteY171" fmla="*/ 3715474 h 6508319"/>
              <a:gd name="connsiteX172" fmla="*/ 3113589 w 4514126"/>
              <a:gd name="connsiteY172" fmla="*/ 3680750 h 6508319"/>
              <a:gd name="connsiteX173" fmla="*/ 3125164 w 4514126"/>
              <a:gd name="connsiteY173" fmla="*/ 3646026 h 6508319"/>
              <a:gd name="connsiteX174" fmla="*/ 3136739 w 4514126"/>
              <a:gd name="connsiteY174" fmla="*/ 3611302 h 6508319"/>
              <a:gd name="connsiteX175" fmla="*/ 3183038 w 4514126"/>
              <a:gd name="connsiteY175" fmla="*/ 3553428 h 6508319"/>
              <a:gd name="connsiteX176" fmla="*/ 3217762 w 4514126"/>
              <a:gd name="connsiteY176" fmla="*/ 3483980 h 6508319"/>
              <a:gd name="connsiteX177" fmla="*/ 3252486 w 4514126"/>
              <a:gd name="connsiteY177" fmla="*/ 3414532 h 6508319"/>
              <a:gd name="connsiteX178" fmla="*/ 3287210 w 4514126"/>
              <a:gd name="connsiteY178" fmla="*/ 3345084 h 6508319"/>
              <a:gd name="connsiteX179" fmla="*/ 3321934 w 4514126"/>
              <a:gd name="connsiteY179" fmla="*/ 3275636 h 6508319"/>
              <a:gd name="connsiteX180" fmla="*/ 3356658 w 4514126"/>
              <a:gd name="connsiteY180" fmla="*/ 3217762 h 6508319"/>
              <a:gd name="connsiteX181" fmla="*/ 3368232 w 4514126"/>
              <a:gd name="connsiteY181" fmla="*/ 3183038 h 6508319"/>
              <a:gd name="connsiteX182" fmla="*/ 3414531 w 4514126"/>
              <a:gd name="connsiteY182" fmla="*/ 3113590 h 6508319"/>
              <a:gd name="connsiteX183" fmla="*/ 3437681 w 4514126"/>
              <a:gd name="connsiteY183" fmla="*/ 3078866 h 6508319"/>
              <a:gd name="connsiteX184" fmla="*/ 3472405 w 4514126"/>
              <a:gd name="connsiteY184" fmla="*/ 3020993 h 6508319"/>
              <a:gd name="connsiteX185" fmla="*/ 3483979 w 4514126"/>
              <a:gd name="connsiteY185" fmla="*/ 2986269 h 6508319"/>
              <a:gd name="connsiteX186" fmla="*/ 3507129 w 4514126"/>
              <a:gd name="connsiteY186" fmla="*/ 2951545 h 6508319"/>
              <a:gd name="connsiteX187" fmla="*/ 3553427 w 4514126"/>
              <a:gd name="connsiteY187" fmla="*/ 2812649 h 6508319"/>
              <a:gd name="connsiteX188" fmla="*/ 3565002 w 4514126"/>
              <a:gd name="connsiteY188" fmla="*/ 2777925 h 6508319"/>
              <a:gd name="connsiteX189" fmla="*/ 3576577 w 4514126"/>
              <a:gd name="connsiteY189" fmla="*/ 2743200 h 6508319"/>
              <a:gd name="connsiteX190" fmla="*/ 3588151 w 4514126"/>
              <a:gd name="connsiteY190" fmla="*/ 2673752 h 6508319"/>
              <a:gd name="connsiteX191" fmla="*/ 3599726 w 4514126"/>
              <a:gd name="connsiteY191" fmla="*/ 2581155 h 6508319"/>
              <a:gd name="connsiteX192" fmla="*/ 3634450 w 4514126"/>
              <a:gd name="connsiteY192" fmla="*/ 2476983 h 6508319"/>
              <a:gd name="connsiteX193" fmla="*/ 3657600 w 4514126"/>
              <a:gd name="connsiteY193" fmla="*/ 2395960 h 6508319"/>
              <a:gd name="connsiteX194" fmla="*/ 3669174 w 4514126"/>
              <a:gd name="connsiteY194" fmla="*/ 2349661 h 6508319"/>
              <a:gd name="connsiteX195" fmla="*/ 3692324 w 4514126"/>
              <a:gd name="connsiteY195" fmla="*/ 2280213 h 6508319"/>
              <a:gd name="connsiteX196" fmla="*/ 3703898 w 4514126"/>
              <a:gd name="connsiteY196" fmla="*/ 2245489 h 6508319"/>
              <a:gd name="connsiteX197" fmla="*/ 3715473 w 4514126"/>
              <a:gd name="connsiteY197" fmla="*/ 2210765 h 6508319"/>
              <a:gd name="connsiteX198" fmla="*/ 3761772 w 4514126"/>
              <a:gd name="connsiteY198" fmla="*/ 2141317 h 6508319"/>
              <a:gd name="connsiteX199" fmla="*/ 3773346 w 4514126"/>
              <a:gd name="connsiteY199" fmla="*/ 2106593 h 6508319"/>
              <a:gd name="connsiteX200" fmla="*/ 3796496 w 4514126"/>
              <a:gd name="connsiteY200" fmla="*/ 2083444 h 6508319"/>
              <a:gd name="connsiteX201" fmla="*/ 3819645 w 4514126"/>
              <a:gd name="connsiteY201" fmla="*/ 2013995 h 6508319"/>
              <a:gd name="connsiteX202" fmla="*/ 3831220 w 4514126"/>
              <a:gd name="connsiteY202" fmla="*/ 1979271 h 6508319"/>
              <a:gd name="connsiteX203" fmla="*/ 3842795 w 4514126"/>
              <a:gd name="connsiteY203" fmla="*/ 1944547 h 6508319"/>
              <a:gd name="connsiteX204" fmla="*/ 3865944 w 4514126"/>
              <a:gd name="connsiteY204" fmla="*/ 1851950 h 6508319"/>
              <a:gd name="connsiteX205" fmla="*/ 3877519 w 4514126"/>
              <a:gd name="connsiteY205" fmla="*/ 1805651 h 6508319"/>
              <a:gd name="connsiteX206" fmla="*/ 3900668 w 4514126"/>
              <a:gd name="connsiteY206" fmla="*/ 1736203 h 6508319"/>
              <a:gd name="connsiteX207" fmla="*/ 3912243 w 4514126"/>
              <a:gd name="connsiteY207" fmla="*/ 1689904 h 6508319"/>
              <a:gd name="connsiteX208" fmla="*/ 3958541 w 4514126"/>
              <a:gd name="connsiteY208" fmla="*/ 1620456 h 6508319"/>
              <a:gd name="connsiteX209" fmla="*/ 3993265 w 4514126"/>
              <a:gd name="connsiteY209" fmla="*/ 1551008 h 6508319"/>
              <a:gd name="connsiteX210" fmla="*/ 4004840 w 4514126"/>
              <a:gd name="connsiteY210" fmla="*/ 1516284 h 6508319"/>
              <a:gd name="connsiteX211" fmla="*/ 4027989 w 4514126"/>
              <a:gd name="connsiteY211" fmla="*/ 1481560 h 6508319"/>
              <a:gd name="connsiteX212" fmla="*/ 4051139 w 4514126"/>
              <a:gd name="connsiteY212" fmla="*/ 1412112 h 6508319"/>
              <a:gd name="connsiteX213" fmla="*/ 4062713 w 4514126"/>
              <a:gd name="connsiteY213" fmla="*/ 1342664 h 6508319"/>
              <a:gd name="connsiteX214" fmla="*/ 4085863 w 4514126"/>
              <a:gd name="connsiteY214" fmla="*/ 1273216 h 6508319"/>
              <a:gd name="connsiteX215" fmla="*/ 4120587 w 4514126"/>
              <a:gd name="connsiteY215" fmla="*/ 1169044 h 6508319"/>
              <a:gd name="connsiteX216" fmla="*/ 4132162 w 4514126"/>
              <a:gd name="connsiteY216" fmla="*/ 1134319 h 6508319"/>
              <a:gd name="connsiteX217" fmla="*/ 4166886 w 4514126"/>
              <a:gd name="connsiteY217" fmla="*/ 1018573 h 6508319"/>
              <a:gd name="connsiteX218" fmla="*/ 4178460 w 4514126"/>
              <a:gd name="connsiteY218" fmla="*/ 983849 h 6508319"/>
              <a:gd name="connsiteX219" fmla="*/ 4201610 w 4514126"/>
              <a:gd name="connsiteY219" fmla="*/ 949125 h 6508319"/>
              <a:gd name="connsiteX220" fmla="*/ 4236334 w 4514126"/>
              <a:gd name="connsiteY220" fmla="*/ 844952 h 6508319"/>
              <a:gd name="connsiteX221" fmla="*/ 4247908 w 4514126"/>
              <a:gd name="connsiteY221" fmla="*/ 810228 h 6508319"/>
              <a:gd name="connsiteX222" fmla="*/ 4271058 w 4514126"/>
              <a:gd name="connsiteY222" fmla="*/ 775504 h 6508319"/>
              <a:gd name="connsiteX223" fmla="*/ 4294207 w 4514126"/>
              <a:gd name="connsiteY223" fmla="*/ 706056 h 6508319"/>
              <a:gd name="connsiteX224" fmla="*/ 4363655 w 4514126"/>
              <a:gd name="connsiteY224" fmla="*/ 625033 h 6508319"/>
              <a:gd name="connsiteX225" fmla="*/ 4375230 w 4514126"/>
              <a:gd name="connsiteY225" fmla="*/ 590309 h 6508319"/>
              <a:gd name="connsiteX226" fmla="*/ 4421529 w 4514126"/>
              <a:gd name="connsiteY226" fmla="*/ 532436 h 6508319"/>
              <a:gd name="connsiteX227" fmla="*/ 4444678 w 4514126"/>
              <a:gd name="connsiteY227" fmla="*/ 462988 h 6508319"/>
              <a:gd name="connsiteX228" fmla="*/ 4479402 w 4514126"/>
              <a:gd name="connsiteY228" fmla="*/ 347241 h 6508319"/>
              <a:gd name="connsiteX229" fmla="*/ 4502551 w 4514126"/>
              <a:gd name="connsiteY229" fmla="*/ 277793 h 6508319"/>
              <a:gd name="connsiteX230" fmla="*/ 4514126 w 4514126"/>
              <a:gd name="connsiteY230" fmla="*/ 243069 h 6508319"/>
              <a:gd name="connsiteX231" fmla="*/ 4502551 w 4514126"/>
              <a:gd name="connsiteY231" fmla="*/ 127322 h 6508319"/>
              <a:gd name="connsiteX232" fmla="*/ 4490977 w 4514126"/>
              <a:gd name="connsiteY232" fmla="*/ 92598 h 6508319"/>
              <a:gd name="connsiteX233" fmla="*/ 4421529 w 4514126"/>
              <a:gd name="connsiteY233" fmla="*/ 57874 h 6508319"/>
              <a:gd name="connsiteX234" fmla="*/ 4386805 w 4514126"/>
              <a:gd name="connsiteY234" fmla="*/ 34725 h 6508319"/>
              <a:gd name="connsiteX235" fmla="*/ 4294207 w 4514126"/>
              <a:gd name="connsiteY235" fmla="*/ 11575 h 6508319"/>
              <a:gd name="connsiteX236" fmla="*/ 4039564 w 4514126"/>
              <a:gd name="connsiteY236" fmla="*/ 23150 h 6508319"/>
              <a:gd name="connsiteX237" fmla="*/ 3912243 w 4514126"/>
              <a:gd name="connsiteY237" fmla="*/ 57874 h 6508319"/>
              <a:gd name="connsiteX238" fmla="*/ 3819645 w 4514126"/>
              <a:gd name="connsiteY238" fmla="*/ 81023 h 6508319"/>
              <a:gd name="connsiteX239" fmla="*/ 3784921 w 4514126"/>
              <a:gd name="connsiteY239" fmla="*/ 92598 h 6508319"/>
              <a:gd name="connsiteX240" fmla="*/ 3703898 w 4514126"/>
              <a:gd name="connsiteY240" fmla="*/ 115747 h 6508319"/>
              <a:gd name="connsiteX241" fmla="*/ 3657600 w 4514126"/>
              <a:gd name="connsiteY241" fmla="*/ 104173 h 6508319"/>
              <a:gd name="connsiteX242" fmla="*/ 3588151 w 4514126"/>
              <a:gd name="connsiteY242" fmla="*/ 81023 h 6508319"/>
              <a:gd name="connsiteX243" fmla="*/ 3287210 w 4514126"/>
              <a:gd name="connsiteY243" fmla="*/ 69449 h 6508319"/>
              <a:gd name="connsiteX244" fmla="*/ 2720050 w 4514126"/>
              <a:gd name="connsiteY244" fmla="*/ 46299 h 6508319"/>
              <a:gd name="connsiteX245" fmla="*/ 2650602 w 4514126"/>
              <a:gd name="connsiteY245" fmla="*/ 23150 h 6508319"/>
              <a:gd name="connsiteX246" fmla="*/ 2639027 w 4514126"/>
              <a:gd name="connsiteY246" fmla="*/ 0 h 650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4514126" h="6508319">
                <a:moveTo>
                  <a:pt x="2639027" y="0"/>
                </a:moveTo>
                <a:cubicBezTo>
                  <a:pt x="2578756" y="90411"/>
                  <a:pt x="2655698" y="-9609"/>
                  <a:pt x="2581154" y="46299"/>
                </a:cubicBezTo>
                <a:cubicBezTo>
                  <a:pt x="2559329" y="62668"/>
                  <a:pt x="2542572" y="84882"/>
                  <a:pt x="2523281" y="104173"/>
                </a:cubicBezTo>
                <a:cubicBezTo>
                  <a:pt x="2515564" y="111890"/>
                  <a:pt x="2509211" y="121269"/>
                  <a:pt x="2500131" y="127322"/>
                </a:cubicBezTo>
                <a:cubicBezTo>
                  <a:pt x="2456327" y="156524"/>
                  <a:pt x="2475243" y="140634"/>
                  <a:pt x="2442258" y="173621"/>
                </a:cubicBezTo>
                <a:cubicBezTo>
                  <a:pt x="2434541" y="196770"/>
                  <a:pt x="2432643" y="222766"/>
                  <a:pt x="2419108" y="243069"/>
                </a:cubicBezTo>
                <a:cubicBezTo>
                  <a:pt x="2366757" y="321597"/>
                  <a:pt x="2392483" y="292844"/>
                  <a:pt x="2349660" y="335666"/>
                </a:cubicBezTo>
                <a:cubicBezTo>
                  <a:pt x="2345802" y="347241"/>
                  <a:pt x="2344363" y="359928"/>
                  <a:pt x="2338086" y="370390"/>
                </a:cubicBezTo>
                <a:cubicBezTo>
                  <a:pt x="2332471" y="379748"/>
                  <a:pt x="2321753" y="385018"/>
                  <a:pt x="2314936" y="393540"/>
                </a:cubicBezTo>
                <a:cubicBezTo>
                  <a:pt x="2306246" y="404403"/>
                  <a:pt x="2300947" y="417795"/>
                  <a:pt x="2291787" y="428264"/>
                </a:cubicBezTo>
                <a:cubicBezTo>
                  <a:pt x="2273822" y="448796"/>
                  <a:pt x="2253204" y="466846"/>
                  <a:pt x="2233913" y="486137"/>
                </a:cubicBezTo>
                <a:cubicBezTo>
                  <a:pt x="2226196" y="493854"/>
                  <a:pt x="2217312" y="500557"/>
                  <a:pt x="2210764" y="509287"/>
                </a:cubicBezTo>
                <a:cubicBezTo>
                  <a:pt x="2144223" y="598007"/>
                  <a:pt x="2209016" y="522318"/>
                  <a:pt x="2141316" y="578735"/>
                </a:cubicBezTo>
                <a:cubicBezTo>
                  <a:pt x="2040371" y="662857"/>
                  <a:pt x="2181653" y="561498"/>
                  <a:pt x="2060293" y="648183"/>
                </a:cubicBezTo>
                <a:cubicBezTo>
                  <a:pt x="1990220" y="698234"/>
                  <a:pt x="2064049" y="643614"/>
                  <a:pt x="1979270" y="694481"/>
                </a:cubicBezTo>
                <a:cubicBezTo>
                  <a:pt x="1955413" y="708795"/>
                  <a:pt x="1934707" y="728337"/>
                  <a:pt x="1909822" y="740780"/>
                </a:cubicBezTo>
                <a:cubicBezTo>
                  <a:pt x="1894389" y="748497"/>
                  <a:pt x="1878319" y="755053"/>
                  <a:pt x="1863524" y="763930"/>
                </a:cubicBezTo>
                <a:cubicBezTo>
                  <a:pt x="1839667" y="778244"/>
                  <a:pt x="1818961" y="797785"/>
                  <a:pt x="1794076" y="810228"/>
                </a:cubicBezTo>
                <a:cubicBezTo>
                  <a:pt x="1736864" y="838834"/>
                  <a:pt x="1764146" y="827922"/>
                  <a:pt x="1713053" y="844952"/>
                </a:cubicBezTo>
                <a:cubicBezTo>
                  <a:pt x="1701478" y="852669"/>
                  <a:pt x="1690772" y="861881"/>
                  <a:pt x="1678329" y="868102"/>
                </a:cubicBezTo>
                <a:cubicBezTo>
                  <a:pt x="1667416" y="873558"/>
                  <a:pt x="1654819" y="874870"/>
                  <a:pt x="1643605" y="879676"/>
                </a:cubicBezTo>
                <a:cubicBezTo>
                  <a:pt x="1627745" y="886473"/>
                  <a:pt x="1612287" y="894265"/>
                  <a:pt x="1597306" y="902826"/>
                </a:cubicBezTo>
                <a:cubicBezTo>
                  <a:pt x="1585228" y="909728"/>
                  <a:pt x="1575024" y="919754"/>
                  <a:pt x="1562582" y="925975"/>
                </a:cubicBezTo>
                <a:cubicBezTo>
                  <a:pt x="1551669" y="931431"/>
                  <a:pt x="1538771" y="932094"/>
                  <a:pt x="1527858" y="937550"/>
                </a:cubicBezTo>
                <a:cubicBezTo>
                  <a:pt x="1515416" y="943771"/>
                  <a:pt x="1505846" y="955049"/>
                  <a:pt x="1493134" y="960699"/>
                </a:cubicBezTo>
                <a:cubicBezTo>
                  <a:pt x="1470836" y="970609"/>
                  <a:pt x="1446835" y="976133"/>
                  <a:pt x="1423686" y="983849"/>
                </a:cubicBezTo>
                <a:lnTo>
                  <a:pt x="1388962" y="995423"/>
                </a:lnTo>
                <a:cubicBezTo>
                  <a:pt x="1289449" y="1061767"/>
                  <a:pt x="1415356" y="982226"/>
                  <a:pt x="1319513" y="1030147"/>
                </a:cubicBezTo>
                <a:cubicBezTo>
                  <a:pt x="1229758" y="1075024"/>
                  <a:pt x="1337348" y="1035778"/>
                  <a:pt x="1250065" y="1064871"/>
                </a:cubicBezTo>
                <a:lnTo>
                  <a:pt x="1192192" y="1122745"/>
                </a:lnTo>
                <a:cubicBezTo>
                  <a:pt x="1180617" y="1134320"/>
                  <a:pt x="1171088" y="1148389"/>
                  <a:pt x="1157468" y="1157469"/>
                </a:cubicBezTo>
                <a:cubicBezTo>
                  <a:pt x="1145893" y="1165185"/>
                  <a:pt x="1133306" y="1171565"/>
                  <a:pt x="1122744" y="1180618"/>
                </a:cubicBezTo>
                <a:cubicBezTo>
                  <a:pt x="1106173" y="1194822"/>
                  <a:pt x="1094605" y="1214810"/>
                  <a:pt x="1076445" y="1226917"/>
                </a:cubicBezTo>
                <a:cubicBezTo>
                  <a:pt x="1053296" y="1242350"/>
                  <a:pt x="1026670" y="1253543"/>
                  <a:pt x="1006997" y="1273216"/>
                </a:cubicBezTo>
                <a:cubicBezTo>
                  <a:pt x="995422" y="1284791"/>
                  <a:pt x="984848" y="1297461"/>
                  <a:pt x="972273" y="1307940"/>
                </a:cubicBezTo>
                <a:cubicBezTo>
                  <a:pt x="922518" y="1349402"/>
                  <a:pt x="955025" y="1316564"/>
                  <a:pt x="902825" y="1342664"/>
                </a:cubicBezTo>
                <a:cubicBezTo>
                  <a:pt x="890383" y="1348885"/>
                  <a:pt x="878964" y="1357123"/>
                  <a:pt x="868101" y="1365813"/>
                </a:cubicBezTo>
                <a:cubicBezTo>
                  <a:pt x="859579" y="1372630"/>
                  <a:pt x="853472" y="1382145"/>
                  <a:pt x="844951" y="1388962"/>
                </a:cubicBezTo>
                <a:cubicBezTo>
                  <a:pt x="795252" y="1428721"/>
                  <a:pt x="791201" y="1405925"/>
                  <a:pt x="740779" y="1481560"/>
                </a:cubicBezTo>
                <a:cubicBezTo>
                  <a:pt x="710862" y="1526436"/>
                  <a:pt x="730827" y="1511885"/>
                  <a:pt x="682906" y="1527859"/>
                </a:cubicBezTo>
                <a:cubicBezTo>
                  <a:pt x="611656" y="1634735"/>
                  <a:pt x="702579" y="1503268"/>
                  <a:pt x="636607" y="1585732"/>
                </a:cubicBezTo>
                <a:cubicBezTo>
                  <a:pt x="560034" y="1681447"/>
                  <a:pt x="698390" y="1535524"/>
                  <a:pt x="555584" y="1678330"/>
                </a:cubicBezTo>
                <a:lnTo>
                  <a:pt x="520860" y="1713054"/>
                </a:lnTo>
                <a:cubicBezTo>
                  <a:pt x="509285" y="1724629"/>
                  <a:pt x="495216" y="1734158"/>
                  <a:pt x="486136" y="1747778"/>
                </a:cubicBezTo>
                <a:cubicBezTo>
                  <a:pt x="447853" y="1805204"/>
                  <a:pt x="472826" y="1772662"/>
                  <a:pt x="405113" y="1840375"/>
                </a:cubicBezTo>
                <a:lnTo>
                  <a:pt x="381964" y="1863525"/>
                </a:lnTo>
                <a:cubicBezTo>
                  <a:pt x="374248" y="1886674"/>
                  <a:pt x="360554" y="1908634"/>
                  <a:pt x="358815" y="1932973"/>
                </a:cubicBezTo>
                <a:cubicBezTo>
                  <a:pt x="356227" y="1969197"/>
                  <a:pt x="359531" y="2111307"/>
                  <a:pt x="324091" y="2164466"/>
                </a:cubicBezTo>
                <a:lnTo>
                  <a:pt x="300941" y="2199190"/>
                </a:lnTo>
                <a:cubicBezTo>
                  <a:pt x="297083" y="2210765"/>
                  <a:pt x="295644" y="2223452"/>
                  <a:pt x="289367" y="2233914"/>
                </a:cubicBezTo>
                <a:cubicBezTo>
                  <a:pt x="283752" y="2243272"/>
                  <a:pt x="272765" y="2248334"/>
                  <a:pt x="266217" y="2257064"/>
                </a:cubicBezTo>
                <a:cubicBezTo>
                  <a:pt x="249524" y="2279322"/>
                  <a:pt x="235352" y="2303363"/>
                  <a:pt x="219919" y="2326512"/>
                </a:cubicBezTo>
                <a:lnTo>
                  <a:pt x="219919" y="2326512"/>
                </a:lnTo>
                <a:cubicBezTo>
                  <a:pt x="212202" y="2341945"/>
                  <a:pt x="205330" y="2357830"/>
                  <a:pt x="196769" y="2372811"/>
                </a:cubicBezTo>
                <a:cubicBezTo>
                  <a:pt x="189867" y="2384889"/>
                  <a:pt x="179841" y="2395093"/>
                  <a:pt x="173620" y="2407535"/>
                </a:cubicBezTo>
                <a:cubicBezTo>
                  <a:pt x="168164" y="2418448"/>
                  <a:pt x="168813" y="2432107"/>
                  <a:pt x="162045" y="2442259"/>
                </a:cubicBezTo>
                <a:cubicBezTo>
                  <a:pt x="152965" y="2455879"/>
                  <a:pt x="137800" y="2464408"/>
                  <a:pt x="127321" y="2476983"/>
                </a:cubicBezTo>
                <a:cubicBezTo>
                  <a:pt x="54324" y="2564580"/>
                  <a:pt x="148364" y="2467516"/>
                  <a:pt x="81022" y="2534856"/>
                </a:cubicBezTo>
                <a:cubicBezTo>
                  <a:pt x="29672" y="2688909"/>
                  <a:pt x="76918" y="2526866"/>
                  <a:pt x="46298" y="2812649"/>
                </a:cubicBezTo>
                <a:cubicBezTo>
                  <a:pt x="26984" y="2992916"/>
                  <a:pt x="33661" y="2874771"/>
                  <a:pt x="11574" y="2963119"/>
                </a:cubicBezTo>
                <a:cubicBezTo>
                  <a:pt x="6803" y="2982205"/>
                  <a:pt x="3858" y="3001702"/>
                  <a:pt x="0" y="3020993"/>
                </a:cubicBezTo>
                <a:cubicBezTo>
                  <a:pt x="28179" y="3105533"/>
                  <a:pt x="29067" y="3066768"/>
                  <a:pt x="11574" y="3136740"/>
                </a:cubicBezTo>
                <a:cubicBezTo>
                  <a:pt x="13277" y="3153774"/>
                  <a:pt x="14375" y="3250583"/>
                  <a:pt x="34724" y="3287211"/>
                </a:cubicBezTo>
                <a:cubicBezTo>
                  <a:pt x="131414" y="3461253"/>
                  <a:pt x="43957" y="3299522"/>
                  <a:pt x="104172" y="3379808"/>
                </a:cubicBezTo>
                <a:cubicBezTo>
                  <a:pt x="120865" y="3402066"/>
                  <a:pt x="130797" y="3429583"/>
                  <a:pt x="150470" y="3449256"/>
                </a:cubicBezTo>
                <a:cubicBezTo>
                  <a:pt x="193293" y="3492079"/>
                  <a:pt x="167568" y="3463327"/>
                  <a:pt x="219919" y="3541854"/>
                </a:cubicBezTo>
                <a:cubicBezTo>
                  <a:pt x="227635" y="3553429"/>
                  <a:pt x="238669" y="3563381"/>
                  <a:pt x="243068" y="3576578"/>
                </a:cubicBezTo>
                <a:cubicBezTo>
                  <a:pt x="246926" y="3588153"/>
                  <a:pt x="251291" y="3599571"/>
                  <a:pt x="254643" y="3611302"/>
                </a:cubicBezTo>
                <a:cubicBezTo>
                  <a:pt x="259013" y="3626598"/>
                  <a:pt x="259103" y="3643372"/>
                  <a:pt x="266217" y="3657600"/>
                </a:cubicBezTo>
                <a:cubicBezTo>
                  <a:pt x="271097" y="3667361"/>
                  <a:pt x="281650" y="3673033"/>
                  <a:pt x="289367" y="3680750"/>
                </a:cubicBezTo>
                <a:cubicBezTo>
                  <a:pt x="318458" y="3768029"/>
                  <a:pt x="279215" y="3660447"/>
                  <a:pt x="324091" y="3750198"/>
                </a:cubicBezTo>
                <a:cubicBezTo>
                  <a:pt x="372012" y="3846041"/>
                  <a:pt x="292470" y="3720131"/>
                  <a:pt x="358815" y="3819646"/>
                </a:cubicBezTo>
                <a:cubicBezTo>
                  <a:pt x="366735" y="3843408"/>
                  <a:pt x="368116" y="3864808"/>
                  <a:pt x="393539" y="3877519"/>
                </a:cubicBezTo>
                <a:cubicBezTo>
                  <a:pt x="415364" y="3888432"/>
                  <a:pt x="462987" y="3900669"/>
                  <a:pt x="462987" y="3900669"/>
                </a:cubicBezTo>
                <a:cubicBezTo>
                  <a:pt x="474562" y="3912244"/>
                  <a:pt x="487232" y="3922818"/>
                  <a:pt x="497711" y="3935393"/>
                </a:cubicBezTo>
                <a:cubicBezTo>
                  <a:pt x="570708" y="4022990"/>
                  <a:pt x="476668" y="3925926"/>
                  <a:pt x="544010" y="3993266"/>
                </a:cubicBezTo>
                <a:cubicBezTo>
                  <a:pt x="551726" y="4008699"/>
                  <a:pt x="558598" y="4024584"/>
                  <a:pt x="567159" y="4039565"/>
                </a:cubicBezTo>
                <a:cubicBezTo>
                  <a:pt x="574061" y="4051643"/>
                  <a:pt x="584658" y="4061577"/>
                  <a:pt x="590308" y="4074289"/>
                </a:cubicBezTo>
                <a:cubicBezTo>
                  <a:pt x="590319" y="4074314"/>
                  <a:pt x="619240" y="4161086"/>
                  <a:pt x="625032" y="4178461"/>
                </a:cubicBezTo>
                <a:lnTo>
                  <a:pt x="648182" y="4247909"/>
                </a:lnTo>
                <a:cubicBezTo>
                  <a:pt x="652040" y="4259484"/>
                  <a:pt x="657364" y="4270669"/>
                  <a:pt x="659757" y="4282633"/>
                </a:cubicBezTo>
                <a:cubicBezTo>
                  <a:pt x="663615" y="4301924"/>
                  <a:pt x="668340" y="4321062"/>
                  <a:pt x="671331" y="4340507"/>
                </a:cubicBezTo>
                <a:cubicBezTo>
                  <a:pt x="676061" y="4371251"/>
                  <a:pt x="677341" y="4402500"/>
                  <a:pt x="682906" y="4433104"/>
                </a:cubicBezTo>
                <a:cubicBezTo>
                  <a:pt x="685089" y="4445108"/>
                  <a:pt x="691129" y="4456097"/>
                  <a:pt x="694481" y="4467828"/>
                </a:cubicBezTo>
                <a:cubicBezTo>
                  <a:pt x="698851" y="4483124"/>
                  <a:pt x="701484" y="4498890"/>
                  <a:pt x="706055" y="4514127"/>
                </a:cubicBezTo>
                <a:cubicBezTo>
                  <a:pt x="713067" y="4537500"/>
                  <a:pt x="721489" y="4560426"/>
                  <a:pt x="729205" y="4583575"/>
                </a:cubicBezTo>
                <a:cubicBezTo>
                  <a:pt x="733063" y="4595150"/>
                  <a:pt x="732152" y="4609672"/>
                  <a:pt x="740779" y="4618299"/>
                </a:cubicBezTo>
                <a:lnTo>
                  <a:pt x="763929" y="4641449"/>
                </a:lnTo>
                <a:cubicBezTo>
                  <a:pt x="771645" y="4664598"/>
                  <a:pt x="781160" y="4687224"/>
                  <a:pt x="787078" y="4710897"/>
                </a:cubicBezTo>
                <a:cubicBezTo>
                  <a:pt x="794794" y="4741763"/>
                  <a:pt x="800166" y="4773311"/>
                  <a:pt x="810227" y="4803494"/>
                </a:cubicBezTo>
                <a:cubicBezTo>
                  <a:pt x="814085" y="4815069"/>
                  <a:pt x="815877" y="4827553"/>
                  <a:pt x="821802" y="4838218"/>
                </a:cubicBezTo>
                <a:cubicBezTo>
                  <a:pt x="835314" y="4862539"/>
                  <a:pt x="859303" y="4881272"/>
                  <a:pt x="868101" y="4907666"/>
                </a:cubicBezTo>
                <a:cubicBezTo>
                  <a:pt x="897195" y="4994946"/>
                  <a:pt x="857949" y="4887363"/>
                  <a:pt x="902825" y="4977114"/>
                </a:cubicBezTo>
                <a:cubicBezTo>
                  <a:pt x="950746" y="5072956"/>
                  <a:pt x="871207" y="4947048"/>
                  <a:pt x="937549" y="5046562"/>
                </a:cubicBezTo>
                <a:cubicBezTo>
                  <a:pt x="946725" y="5092443"/>
                  <a:pt x="967499" y="5205859"/>
                  <a:pt x="983848" y="5254907"/>
                </a:cubicBezTo>
                <a:lnTo>
                  <a:pt x="1006997" y="5324355"/>
                </a:lnTo>
                <a:lnTo>
                  <a:pt x="1018572" y="5359079"/>
                </a:lnTo>
                <a:cubicBezTo>
                  <a:pt x="1022430" y="5370654"/>
                  <a:pt x="1021519" y="5385176"/>
                  <a:pt x="1030146" y="5393803"/>
                </a:cubicBezTo>
                <a:lnTo>
                  <a:pt x="1053296" y="5416952"/>
                </a:lnTo>
                <a:cubicBezTo>
                  <a:pt x="1061012" y="5440101"/>
                  <a:pt x="1077505" y="5462022"/>
                  <a:pt x="1076445" y="5486400"/>
                </a:cubicBezTo>
                <a:cubicBezTo>
                  <a:pt x="1072587" y="5575139"/>
                  <a:pt x="1072912" y="5664160"/>
                  <a:pt x="1064870" y="5752618"/>
                </a:cubicBezTo>
                <a:cubicBezTo>
                  <a:pt x="1058484" y="5822863"/>
                  <a:pt x="1048224" y="5848857"/>
                  <a:pt x="1030146" y="5903089"/>
                </a:cubicBezTo>
                <a:cubicBezTo>
                  <a:pt x="1026288" y="5957104"/>
                  <a:pt x="1026605" y="6011581"/>
                  <a:pt x="1018572" y="6065135"/>
                </a:cubicBezTo>
                <a:cubicBezTo>
                  <a:pt x="1014952" y="6089267"/>
                  <a:pt x="1003138" y="6111434"/>
                  <a:pt x="995422" y="6134583"/>
                </a:cubicBezTo>
                <a:lnTo>
                  <a:pt x="972273" y="6204031"/>
                </a:lnTo>
                <a:cubicBezTo>
                  <a:pt x="968415" y="6215606"/>
                  <a:pt x="967466" y="6228603"/>
                  <a:pt x="960698" y="6238755"/>
                </a:cubicBezTo>
                <a:cubicBezTo>
                  <a:pt x="952982" y="6250330"/>
                  <a:pt x="943199" y="6260767"/>
                  <a:pt x="937549" y="6273479"/>
                </a:cubicBezTo>
                <a:cubicBezTo>
                  <a:pt x="927639" y="6295777"/>
                  <a:pt x="922116" y="6319778"/>
                  <a:pt x="914400" y="6342927"/>
                </a:cubicBezTo>
                <a:cubicBezTo>
                  <a:pt x="896603" y="6396319"/>
                  <a:pt x="905219" y="6365681"/>
                  <a:pt x="891250" y="6435525"/>
                </a:cubicBezTo>
                <a:cubicBezTo>
                  <a:pt x="895108" y="6474107"/>
                  <a:pt x="890991" y="6489249"/>
                  <a:pt x="921875" y="6501264"/>
                </a:cubicBezTo>
                <a:cubicBezTo>
                  <a:pt x="952759" y="6513280"/>
                  <a:pt x="1020721" y="6505920"/>
                  <a:pt x="1076555" y="6507618"/>
                </a:cubicBezTo>
                <a:cubicBezTo>
                  <a:pt x="1137041" y="6506307"/>
                  <a:pt x="1246225" y="6504388"/>
                  <a:pt x="1284789" y="6498160"/>
                </a:cubicBezTo>
                <a:cubicBezTo>
                  <a:pt x="1323353" y="6491932"/>
                  <a:pt x="1296364" y="6486476"/>
                  <a:pt x="1307939" y="6470249"/>
                </a:cubicBezTo>
                <a:cubicBezTo>
                  <a:pt x="1319514" y="6454022"/>
                  <a:pt x="1338805" y="6423950"/>
                  <a:pt x="1354238" y="6400800"/>
                </a:cubicBezTo>
                <a:cubicBezTo>
                  <a:pt x="1361954" y="6389225"/>
                  <a:pt x="1372988" y="6379273"/>
                  <a:pt x="1377387" y="6366076"/>
                </a:cubicBezTo>
                <a:lnTo>
                  <a:pt x="1400536" y="6296628"/>
                </a:lnTo>
                <a:cubicBezTo>
                  <a:pt x="1404394" y="6285053"/>
                  <a:pt x="1410105" y="6273939"/>
                  <a:pt x="1412111" y="6261904"/>
                </a:cubicBezTo>
                <a:cubicBezTo>
                  <a:pt x="1419827" y="6215605"/>
                  <a:pt x="1423876" y="6168544"/>
                  <a:pt x="1435260" y="6123008"/>
                </a:cubicBezTo>
                <a:cubicBezTo>
                  <a:pt x="1439118" y="6107575"/>
                  <a:pt x="1443384" y="6092238"/>
                  <a:pt x="1446835" y="6076709"/>
                </a:cubicBezTo>
                <a:cubicBezTo>
                  <a:pt x="1451103" y="6057504"/>
                  <a:pt x="1453234" y="6037816"/>
                  <a:pt x="1458410" y="6018836"/>
                </a:cubicBezTo>
                <a:cubicBezTo>
                  <a:pt x="1464830" y="5995294"/>
                  <a:pt x="1473843" y="5972537"/>
                  <a:pt x="1481559" y="5949388"/>
                </a:cubicBezTo>
                <a:lnTo>
                  <a:pt x="1516283" y="5845216"/>
                </a:lnTo>
                <a:lnTo>
                  <a:pt x="1551007" y="5741044"/>
                </a:lnTo>
                <a:cubicBezTo>
                  <a:pt x="1554865" y="5729469"/>
                  <a:pt x="1555814" y="5716471"/>
                  <a:pt x="1562582" y="5706319"/>
                </a:cubicBezTo>
                <a:cubicBezTo>
                  <a:pt x="1579772" y="5680533"/>
                  <a:pt x="1585317" y="5667296"/>
                  <a:pt x="1608881" y="5648446"/>
                </a:cubicBezTo>
                <a:cubicBezTo>
                  <a:pt x="1619744" y="5639756"/>
                  <a:pt x="1632285" y="5633383"/>
                  <a:pt x="1643605" y="5625297"/>
                </a:cubicBezTo>
                <a:cubicBezTo>
                  <a:pt x="1659303" y="5614084"/>
                  <a:pt x="1674205" y="5601786"/>
                  <a:pt x="1689903" y="5590573"/>
                </a:cubicBezTo>
                <a:cubicBezTo>
                  <a:pt x="1701223" y="5582487"/>
                  <a:pt x="1713764" y="5576113"/>
                  <a:pt x="1724627" y="5567423"/>
                </a:cubicBezTo>
                <a:cubicBezTo>
                  <a:pt x="1733148" y="5560606"/>
                  <a:pt x="1739255" y="5551091"/>
                  <a:pt x="1747777" y="5544274"/>
                </a:cubicBezTo>
                <a:cubicBezTo>
                  <a:pt x="1758640" y="5535584"/>
                  <a:pt x="1771939" y="5530178"/>
                  <a:pt x="1782501" y="5521125"/>
                </a:cubicBezTo>
                <a:cubicBezTo>
                  <a:pt x="1799072" y="5506921"/>
                  <a:pt x="1813367" y="5490259"/>
                  <a:pt x="1828800" y="5474826"/>
                </a:cubicBezTo>
                <a:cubicBezTo>
                  <a:pt x="1836516" y="5467109"/>
                  <a:pt x="1845896" y="5460756"/>
                  <a:pt x="1851949" y="5451676"/>
                </a:cubicBezTo>
                <a:cubicBezTo>
                  <a:pt x="1859665" y="5440101"/>
                  <a:pt x="1866408" y="5427815"/>
                  <a:pt x="1875098" y="5416952"/>
                </a:cubicBezTo>
                <a:cubicBezTo>
                  <a:pt x="1881915" y="5408431"/>
                  <a:pt x="1891431" y="5402324"/>
                  <a:pt x="1898248" y="5393803"/>
                </a:cubicBezTo>
                <a:cubicBezTo>
                  <a:pt x="1906938" y="5382940"/>
                  <a:pt x="1909601" y="5366452"/>
                  <a:pt x="1921397" y="5359079"/>
                </a:cubicBezTo>
                <a:cubicBezTo>
                  <a:pt x="1944558" y="5344603"/>
                  <a:pt x="2007186" y="5332915"/>
                  <a:pt x="2037144" y="5324355"/>
                </a:cubicBezTo>
                <a:cubicBezTo>
                  <a:pt x="2048875" y="5321003"/>
                  <a:pt x="2060955" y="5318236"/>
                  <a:pt x="2071868" y="5312780"/>
                </a:cubicBezTo>
                <a:cubicBezTo>
                  <a:pt x="2084310" y="5306559"/>
                  <a:pt x="2095729" y="5298321"/>
                  <a:pt x="2106592" y="5289631"/>
                </a:cubicBezTo>
                <a:cubicBezTo>
                  <a:pt x="2115113" y="5282814"/>
                  <a:pt x="2120383" y="5272096"/>
                  <a:pt x="2129741" y="5266481"/>
                </a:cubicBezTo>
                <a:cubicBezTo>
                  <a:pt x="2140203" y="5260204"/>
                  <a:pt x="2152890" y="5258765"/>
                  <a:pt x="2164465" y="5254907"/>
                </a:cubicBezTo>
                <a:cubicBezTo>
                  <a:pt x="2187614" y="5239474"/>
                  <a:pt x="2214240" y="5228281"/>
                  <a:pt x="2233913" y="5208608"/>
                </a:cubicBezTo>
                <a:lnTo>
                  <a:pt x="2280212" y="5162309"/>
                </a:lnTo>
                <a:cubicBezTo>
                  <a:pt x="2287929" y="5154593"/>
                  <a:pt x="2294282" y="5145213"/>
                  <a:pt x="2303362" y="5139160"/>
                </a:cubicBezTo>
                <a:lnTo>
                  <a:pt x="2338086" y="5116011"/>
                </a:lnTo>
                <a:cubicBezTo>
                  <a:pt x="2399816" y="5023414"/>
                  <a:pt x="2318795" y="5135302"/>
                  <a:pt x="2395959" y="5058137"/>
                </a:cubicBezTo>
                <a:cubicBezTo>
                  <a:pt x="2405795" y="5048300"/>
                  <a:pt x="2410055" y="5033975"/>
                  <a:pt x="2419108" y="5023413"/>
                </a:cubicBezTo>
                <a:cubicBezTo>
                  <a:pt x="2456532" y="4979752"/>
                  <a:pt x="2459173" y="4981270"/>
                  <a:pt x="2500131" y="4953965"/>
                </a:cubicBezTo>
                <a:lnTo>
                  <a:pt x="2546430" y="4884517"/>
                </a:lnTo>
                <a:cubicBezTo>
                  <a:pt x="2554146" y="4872942"/>
                  <a:pt x="2565180" y="4862990"/>
                  <a:pt x="2569579" y="4849793"/>
                </a:cubicBezTo>
                <a:cubicBezTo>
                  <a:pt x="2573437" y="4838218"/>
                  <a:pt x="2575698" y="4825982"/>
                  <a:pt x="2581154" y="4815069"/>
                </a:cubicBezTo>
                <a:cubicBezTo>
                  <a:pt x="2595756" y="4785865"/>
                  <a:pt x="2605920" y="4778728"/>
                  <a:pt x="2627453" y="4757195"/>
                </a:cubicBezTo>
                <a:cubicBezTo>
                  <a:pt x="2631311" y="4745620"/>
                  <a:pt x="2632750" y="4732933"/>
                  <a:pt x="2639027" y="4722471"/>
                </a:cubicBezTo>
                <a:cubicBezTo>
                  <a:pt x="2644642" y="4713113"/>
                  <a:pt x="2655360" y="4707843"/>
                  <a:pt x="2662177" y="4699322"/>
                </a:cubicBezTo>
                <a:cubicBezTo>
                  <a:pt x="2670867" y="4688459"/>
                  <a:pt x="2679105" y="4677040"/>
                  <a:pt x="2685326" y="4664598"/>
                </a:cubicBezTo>
                <a:cubicBezTo>
                  <a:pt x="2690782" y="4653685"/>
                  <a:pt x="2690976" y="4640539"/>
                  <a:pt x="2696901" y="4629874"/>
                </a:cubicBezTo>
                <a:cubicBezTo>
                  <a:pt x="2710413" y="4605553"/>
                  <a:pt x="2743200" y="4560426"/>
                  <a:pt x="2743200" y="4560426"/>
                </a:cubicBezTo>
                <a:cubicBezTo>
                  <a:pt x="2747058" y="4548851"/>
                  <a:pt x="2748497" y="4536164"/>
                  <a:pt x="2754774" y="4525702"/>
                </a:cubicBezTo>
                <a:cubicBezTo>
                  <a:pt x="2760389" y="4516344"/>
                  <a:pt x="2771376" y="4511282"/>
                  <a:pt x="2777924" y="4502552"/>
                </a:cubicBezTo>
                <a:cubicBezTo>
                  <a:pt x="2794617" y="4480294"/>
                  <a:pt x="2808789" y="4456253"/>
                  <a:pt x="2824222" y="4433104"/>
                </a:cubicBezTo>
                <a:lnTo>
                  <a:pt x="2847372" y="4398380"/>
                </a:lnTo>
                <a:cubicBezTo>
                  <a:pt x="2855088" y="4375231"/>
                  <a:pt x="2856986" y="4349235"/>
                  <a:pt x="2870521" y="4328932"/>
                </a:cubicBezTo>
                <a:cubicBezTo>
                  <a:pt x="2878237" y="4317357"/>
                  <a:pt x="2887449" y="4306650"/>
                  <a:pt x="2893670" y="4294208"/>
                </a:cubicBezTo>
                <a:cubicBezTo>
                  <a:pt x="2941587" y="4198374"/>
                  <a:pt x="2862056" y="4324265"/>
                  <a:pt x="2928395" y="4224760"/>
                </a:cubicBezTo>
                <a:lnTo>
                  <a:pt x="2951544" y="4155312"/>
                </a:lnTo>
                <a:cubicBezTo>
                  <a:pt x="2955402" y="4143737"/>
                  <a:pt x="2956351" y="4130740"/>
                  <a:pt x="2963119" y="4120588"/>
                </a:cubicBezTo>
                <a:cubicBezTo>
                  <a:pt x="2970835" y="4109013"/>
                  <a:pt x="2980618" y="4098576"/>
                  <a:pt x="2986268" y="4085864"/>
                </a:cubicBezTo>
                <a:cubicBezTo>
                  <a:pt x="2996178" y="4063566"/>
                  <a:pt x="3001701" y="4039565"/>
                  <a:pt x="3009417" y="4016416"/>
                </a:cubicBezTo>
                <a:lnTo>
                  <a:pt x="3020992" y="3981692"/>
                </a:lnTo>
                <a:lnTo>
                  <a:pt x="3044141" y="3912244"/>
                </a:lnTo>
                <a:cubicBezTo>
                  <a:pt x="3080340" y="3767453"/>
                  <a:pt x="3034070" y="3947498"/>
                  <a:pt x="3067291" y="3831221"/>
                </a:cubicBezTo>
                <a:cubicBezTo>
                  <a:pt x="3071661" y="3815925"/>
                  <a:pt x="3074294" y="3800159"/>
                  <a:pt x="3078865" y="3784922"/>
                </a:cubicBezTo>
                <a:cubicBezTo>
                  <a:pt x="3085877" y="3761549"/>
                  <a:pt x="3094299" y="3738623"/>
                  <a:pt x="3102015" y="3715474"/>
                </a:cubicBezTo>
                <a:lnTo>
                  <a:pt x="3113589" y="3680750"/>
                </a:lnTo>
                <a:lnTo>
                  <a:pt x="3125164" y="3646026"/>
                </a:lnTo>
                <a:cubicBezTo>
                  <a:pt x="3129022" y="3634451"/>
                  <a:pt x="3128112" y="3619929"/>
                  <a:pt x="3136739" y="3611302"/>
                </a:cubicBezTo>
                <a:cubicBezTo>
                  <a:pt x="3169724" y="3578315"/>
                  <a:pt x="3153835" y="3597232"/>
                  <a:pt x="3183038" y="3553428"/>
                </a:cubicBezTo>
                <a:cubicBezTo>
                  <a:pt x="3212129" y="3466149"/>
                  <a:pt x="3172886" y="3573731"/>
                  <a:pt x="3217762" y="3483980"/>
                </a:cubicBezTo>
                <a:cubicBezTo>
                  <a:pt x="3265683" y="3388137"/>
                  <a:pt x="3186141" y="3514047"/>
                  <a:pt x="3252486" y="3414532"/>
                </a:cubicBezTo>
                <a:cubicBezTo>
                  <a:pt x="3281577" y="3327253"/>
                  <a:pt x="3242334" y="3434835"/>
                  <a:pt x="3287210" y="3345084"/>
                </a:cubicBezTo>
                <a:cubicBezTo>
                  <a:pt x="3335131" y="3249241"/>
                  <a:pt x="3255589" y="3375151"/>
                  <a:pt x="3321934" y="3275636"/>
                </a:cubicBezTo>
                <a:cubicBezTo>
                  <a:pt x="3354721" y="3177270"/>
                  <a:pt x="3308994" y="3297204"/>
                  <a:pt x="3356658" y="3217762"/>
                </a:cubicBezTo>
                <a:cubicBezTo>
                  <a:pt x="3362935" y="3207300"/>
                  <a:pt x="3362307" y="3193703"/>
                  <a:pt x="3368232" y="3183038"/>
                </a:cubicBezTo>
                <a:cubicBezTo>
                  <a:pt x="3381744" y="3158717"/>
                  <a:pt x="3399098" y="3136739"/>
                  <a:pt x="3414531" y="3113590"/>
                </a:cubicBezTo>
                <a:lnTo>
                  <a:pt x="3437681" y="3078866"/>
                </a:lnTo>
                <a:cubicBezTo>
                  <a:pt x="3470468" y="2980499"/>
                  <a:pt x="3424740" y="3100434"/>
                  <a:pt x="3472405" y="3020993"/>
                </a:cubicBezTo>
                <a:cubicBezTo>
                  <a:pt x="3478682" y="3010531"/>
                  <a:pt x="3478523" y="2997182"/>
                  <a:pt x="3483979" y="2986269"/>
                </a:cubicBezTo>
                <a:cubicBezTo>
                  <a:pt x="3490200" y="2973826"/>
                  <a:pt x="3499412" y="2963120"/>
                  <a:pt x="3507129" y="2951545"/>
                </a:cubicBezTo>
                <a:lnTo>
                  <a:pt x="3553427" y="2812649"/>
                </a:lnTo>
                <a:lnTo>
                  <a:pt x="3565002" y="2777925"/>
                </a:lnTo>
                <a:lnTo>
                  <a:pt x="3576577" y="2743200"/>
                </a:lnTo>
                <a:cubicBezTo>
                  <a:pt x="3580435" y="2720051"/>
                  <a:pt x="3584832" y="2696985"/>
                  <a:pt x="3588151" y="2673752"/>
                </a:cubicBezTo>
                <a:cubicBezTo>
                  <a:pt x="3592550" y="2642959"/>
                  <a:pt x="3593208" y="2611570"/>
                  <a:pt x="3599726" y="2581155"/>
                </a:cubicBezTo>
                <a:cubicBezTo>
                  <a:pt x="3617071" y="2500215"/>
                  <a:pt x="3619992" y="2534815"/>
                  <a:pt x="3634450" y="2476983"/>
                </a:cubicBezTo>
                <a:cubicBezTo>
                  <a:pt x="3670649" y="2332192"/>
                  <a:pt x="3624379" y="2512237"/>
                  <a:pt x="3657600" y="2395960"/>
                </a:cubicBezTo>
                <a:cubicBezTo>
                  <a:pt x="3661970" y="2380664"/>
                  <a:pt x="3664603" y="2364898"/>
                  <a:pt x="3669174" y="2349661"/>
                </a:cubicBezTo>
                <a:cubicBezTo>
                  <a:pt x="3676186" y="2326288"/>
                  <a:pt x="3684608" y="2303362"/>
                  <a:pt x="3692324" y="2280213"/>
                </a:cubicBezTo>
                <a:lnTo>
                  <a:pt x="3703898" y="2245489"/>
                </a:lnTo>
                <a:cubicBezTo>
                  <a:pt x="3707756" y="2233914"/>
                  <a:pt x="3708705" y="2220917"/>
                  <a:pt x="3715473" y="2210765"/>
                </a:cubicBezTo>
                <a:lnTo>
                  <a:pt x="3761772" y="2141317"/>
                </a:lnTo>
                <a:cubicBezTo>
                  <a:pt x="3765630" y="2129742"/>
                  <a:pt x="3767069" y="2117055"/>
                  <a:pt x="3773346" y="2106593"/>
                </a:cubicBezTo>
                <a:cubicBezTo>
                  <a:pt x="3778961" y="2097235"/>
                  <a:pt x="3791616" y="2093205"/>
                  <a:pt x="3796496" y="2083444"/>
                </a:cubicBezTo>
                <a:cubicBezTo>
                  <a:pt x="3807409" y="2061618"/>
                  <a:pt x="3811929" y="2037145"/>
                  <a:pt x="3819645" y="2013995"/>
                </a:cubicBezTo>
                <a:lnTo>
                  <a:pt x="3831220" y="1979271"/>
                </a:lnTo>
                <a:cubicBezTo>
                  <a:pt x="3835078" y="1967696"/>
                  <a:pt x="3839836" y="1956384"/>
                  <a:pt x="3842795" y="1944547"/>
                </a:cubicBezTo>
                <a:lnTo>
                  <a:pt x="3865944" y="1851950"/>
                </a:lnTo>
                <a:cubicBezTo>
                  <a:pt x="3869802" y="1836517"/>
                  <a:pt x="3872489" y="1820743"/>
                  <a:pt x="3877519" y="1805651"/>
                </a:cubicBezTo>
                <a:cubicBezTo>
                  <a:pt x="3885235" y="1782502"/>
                  <a:pt x="3894750" y="1759876"/>
                  <a:pt x="3900668" y="1736203"/>
                </a:cubicBezTo>
                <a:cubicBezTo>
                  <a:pt x="3904526" y="1720770"/>
                  <a:pt x="3905129" y="1704133"/>
                  <a:pt x="3912243" y="1689904"/>
                </a:cubicBezTo>
                <a:cubicBezTo>
                  <a:pt x="3924685" y="1665019"/>
                  <a:pt x="3949743" y="1646850"/>
                  <a:pt x="3958541" y="1620456"/>
                </a:cubicBezTo>
                <a:cubicBezTo>
                  <a:pt x="3987635" y="1533176"/>
                  <a:pt x="3948389" y="1640759"/>
                  <a:pt x="3993265" y="1551008"/>
                </a:cubicBezTo>
                <a:cubicBezTo>
                  <a:pt x="3998721" y="1540095"/>
                  <a:pt x="3999384" y="1527197"/>
                  <a:pt x="4004840" y="1516284"/>
                </a:cubicBezTo>
                <a:cubicBezTo>
                  <a:pt x="4011061" y="1503842"/>
                  <a:pt x="4022339" y="1494272"/>
                  <a:pt x="4027989" y="1481560"/>
                </a:cubicBezTo>
                <a:cubicBezTo>
                  <a:pt x="4037899" y="1459262"/>
                  <a:pt x="4051139" y="1412112"/>
                  <a:pt x="4051139" y="1412112"/>
                </a:cubicBezTo>
                <a:cubicBezTo>
                  <a:pt x="4054997" y="1388963"/>
                  <a:pt x="4057021" y="1365432"/>
                  <a:pt x="4062713" y="1342664"/>
                </a:cubicBezTo>
                <a:cubicBezTo>
                  <a:pt x="4068631" y="1318991"/>
                  <a:pt x="4078146" y="1296365"/>
                  <a:pt x="4085863" y="1273216"/>
                </a:cubicBezTo>
                <a:lnTo>
                  <a:pt x="4120587" y="1169044"/>
                </a:lnTo>
                <a:cubicBezTo>
                  <a:pt x="4124445" y="1157469"/>
                  <a:pt x="4129203" y="1146156"/>
                  <a:pt x="4132162" y="1134319"/>
                </a:cubicBezTo>
                <a:cubicBezTo>
                  <a:pt x="4149656" y="1064342"/>
                  <a:pt x="4138703" y="1103122"/>
                  <a:pt x="4166886" y="1018573"/>
                </a:cubicBezTo>
                <a:cubicBezTo>
                  <a:pt x="4170744" y="1006998"/>
                  <a:pt x="4171692" y="994001"/>
                  <a:pt x="4178460" y="983849"/>
                </a:cubicBezTo>
                <a:lnTo>
                  <a:pt x="4201610" y="949125"/>
                </a:lnTo>
                <a:lnTo>
                  <a:pt x="4236334" y="844952"/>
                </a:lnTo>
                <a:cubicBezTo>
                  <a:pt x="4240192" y="833377"/>
                  <a:pt x="4241140" y="820380"/>
                  <a:pt x="4247908" y="810228"/>
                </a:cubicBezTo>
                <a:lnTo>
                  <a:pt x="4271058" y="775504"/>
                </a:lnTo>
                <a:cubicBezTo>
                  <a:pt x="4278774" y="752355"/>
                  <a:pt x="4276953" y="723310"/>
                  <a:pt x="4294207" y="706056"/>
                </a:cubicBezTo>
                <a:cubicBezTo>
                  <a:pt x="4322687" y="677576"/>
                  <a:pt x="4346026" y="660290"/>
                  <a:pt x="4363655" y="625033"/>
                </a:cubicBezTo>
                <a:cubicBezTo>
                  <a:pt x="4369111" y="614120"/>
                  <a:pt x="4369774" y="601222"/>
                  <a:pt x="4375230" y="590309"/>
                </a:cubicBezTo>
                <a:cubicBezTo>
                  <a:pt x="4389832" y="561104"/>
                  <a:pt x="4399995" y="553969"/>
                  <a:pt x="4421529" y="532436"/>
                </a:cubicBezTo>
                <a:cubicBezTo>
                  <a:pt x="4429245" y="509287"/>
                  <a:pt x="4438760" y="486661"/>
                  <a:pt x="4444678" y="462988"/>
                </a:cubicBezTo>
                <a:cubicBezTo>
                  <a:pt x="4462171" y="393019"/>
                  <a:pt x="4451224" y="431776"/>
                  <a:pt x="4479402" y="347241"/>
                </a:cubicBezTo>
                <a:lnTo>
                  <a:pt x="4502551" y="277793"/>
                </a:lnTo>
                <a:lnTo>
                  <a:pt x="4514126" y="243069"/>
                </a:lnTo>
                <a:cubicBezTo>
                  <a:pt x="4510268" y="204487"/>
                  <a:pt x="4508447" y="165646"/>
                  <a:pt x="4502551" y="127322"/>
                </a:cubicBezTo>
                <a:cubicBezTo>
                  <a:pt x="4500696" y="115263"/>
                  <a:pt x="4498599" y="102125"/>
                  <a:pt x="4490977" y="92598"/>
                </a:cubicBezTo>
                <a:cubicBezTo>
                  <a:pt x="4468864" y="64957"/>
                  <a:pt x="4449485" y="71852"/>
                  <a:pt x="4421529" y="57874"/>
                </a:cubicBezTo>
                <a:cubicBezTo>
                  <a:pt x="4409087" y="51653"/>
                  <a:pt x="4399878" y="39479"/>
                  <a:pt x="4386805" y="34725"/>
                </a:cubicBezTo>
                <a:cubicBezTo>
                  <a:pt x="4356905" y="23852"/>
                  <a:pt x="4294207" y="11575"/>
                  <a:pt x="4294207" y="11575"/>
                </a:cubicBezTo>
                <a:cubicBezTo>
                  <a:pt x="4209326" y="15433"/>
                  <a:pt x="4124111" y="14695"/>
                  <a:pt x="4039564" y="23150"/>
                </a:cubicBezTo>
                <a:cubicBezTo>
                  <a:pt x="3966423" y="30464"/>
                  <a:pt x="3965150" y="43445"/>
                  <a:pt x="3912243" y="57874"/>
                </a:cubicBezTo>
                <a:cubicBezTo>
                  <a:pt x="3881548" y="66245"/>
                  <a:pt x="3849828" y="70962"/>
                  <a:pt x="3819645" y="81023"/>
                </a:cubicBezTo>
                <a:cubicBezTo>
                  <a:pt x="3808070" y="84881"/>
                  <a:pt x="3796652" y="89246"/>
                  <a:pt x="3784921" y="92598"/>
                </a:cubicBezTo>
                <a:cubicBezTo>
                  <a:pt x="3683158" y="121674"/>
                  <a:pt x="3787174" y="87990"/>
                  <a:pt x="3703898" y="115747"/>
                </a:cubicBezTo>
                <a:cubicBezTo>
                  <a:pt x="3688465" y="111889"/>
                  <a:pt x="3672837" y="108744"/>
                  <a:pt x="3657600" y="104173"/>
                </a:cubicBezTo>
                <a:cubicBezTo>
                  <a:pt x="3634227" y="97161"/>
                  <a:pt x="3612535" y="81961"/>
                  <a:pt x="3588151" y="81023"/>
                </a:cubicBezTo>
                <a:lnTo>
                  <a:pt x="3287210" y="69449"/>
                </a:lnTo>
                <a:cubicBezTo>
                  <a:pt x="3063020" y="13400"/>
                  <a:pt x="3359575" y="83918"/>
                  <a:pt x="2720050" y="46299"/>
                </a:cubicBezTo>
                <a:cubicBezTo>
                  <a:pt x="2695691" y="44866"/>
                  <a:pt x="2675004" y="23150"/>
                  <a:pt x="2650602" y="23150"/>
                </a:cubicBezTo>
                <a:lnTo>
                  <a:pt x="2639027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29" name="直线连接符 9">
            <a:extLst>
              <a:ext uri="{FF2B5EF4-FFF2-40B4-BE49-F238E27FC236}">
                <a16:creationId xmlns:a16="http://schemas.microsoft.com/office/drawing/2014/main" id="{7EB572CB-CC2D-F347-B1D9-80A02691A40A}"/>
              </a:ext>
            </a:extLst>
          </p:cNvPr>
          <p:cNvCxnSpPr>
            <a:cxnSpLocks/>
          </p:cNvCxnSpPr>
          <p:nvPr/>
        </p:nvCxnSpPr>
        <p:spPr>
          <a:xfrm>
            <a:off x="4596044" y="6860871"/>
            <a:ext cx="6940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矩形 11">
            <a:extLst>
              <a:ext uri="{FF2B5EF4-FFF2-40B4-BE49-F238E27FC236}">
                <a16:creationId xmlns:a16="http://schemas.microsoft.com/office/drawing/2014/main" id="{EB4B6B3B-FA89-5D48-9C8A-2CDADEF35549}"/>
              </a:ext>
            </a:extLst>
          </p:cNvPr>
          <p:cNvSpPr/>
          <p:nvPr/>
        </p:nvSpPr>
        <p:spPr>
          <a:xfrm flipH="1">
            <a:off x="226835" y="2011510"/>
            <a:ext cx="2252045" cy="2222043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609657C9-1763-F84E-B04D-944D047498F5}"/>
              </a:ext>
            </a:extLst>
          </p:cNvPr>
          <p:cNvSpPr txBox="1"/>
          <p:nvPr/>
        </p:nvSpPr>
        <p:spPr>
          <a:xfrm>
            <a:off x="2505250" y="1560668"/>
            <a:ext cx="700527" cy="75995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SAN</a:t>
            </a:r>
            <a:endParaRPr lang="zh-CN" sz="12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F821DDB2-291B-3B45-828A-80327B47355E}"/>
              </a:ext>
            </a:extLst>
          </p:cNvPr>
          <p:cNvSpPr txBox="1"/>
          <p:nvPr/>
        </p:nvSpPr>
        <p:spPr>
          <a:xfrm>
            <a:off x="3625369" y="5040691"/>
            <a:ext cx="720720" cy="75995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RAA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文本框 2">
            <a:extLst>
              <a:ext uri="{FF2B5EF4-FFF2-40B4-BE49-F238E27FC236}">
                <a16:creationId xmlns:a16="http://schemas.microsoft.com/office/drawing/2014/main" id="{AAAC3248-8012-A340-98B8-B6F3A2C42799}"/>
              </a:ext>
            </a:extLst>
          </p:cNvPr>
          <p:cNvSpPr txBox="1"/>
          <p:nvPr/>
        </p:nvSpPr>
        <p:spPr>
          <a:xfrm>
            <a:off x="4624935" y="401098"/>
            <a:ext cx="924608" cy="9004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HCN4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600" b="1" kern="0" dirty="0">
                <a:solidFill>
                  <a:srgbClr val="F2F2F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Cx43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600" b="1" kern="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DAPI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文本框 2">
            <a:extLst>
              <a:ext uri="{FF2B5EF4-FFF2-40B4-BE49-F238E27FC236}">
                <a16:creationId xmlns:a16="http://schemas.microsoft.com/office/drawing/2014/main" id="{E295DDCE-DA43-D34F-ADF0-937B197D9756}"/>
              </a:ext>
            </a:extLst>
          </p:cNvPr>
          <p:cNvSpPr txBox="1"/>
          <p:nvPr/>
        </p:nvSpPr>
        <p:spPr>
          <a:xfrm>
            <a:off x="226835" y="1001185"/>
            <a:ext cx="599412" cy="75995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文本框 20">
            <a:extLst>
              <a:ext uri="{FF2B5EF4-FFF2-40B4-BE49-F238E27FC236}">
                <a16:creationId xmlns:a16="http://schemas.microsoft.com/office/drawing/2014/main" id="{84E08704-C761-274C-9375-0B5B900B99D8}"/>
              </a:ext>
            </a:extLst>
          </p:cNvPr>
          <p:cNvSpPr txBox="1"/>
          <p:nvPr/>
        </p:nvSpPr>
        <p:spPr>
          <a:xfrm>
            <a:off x="93745" y="366201"/>
            <a:ext cx="367200" cy="367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5485618" y="366201"/>
            <a:ext cx="3556800" cy="3242093"/>
            <a:chOff x="7746561" y="-2093"/>
            <a:chExt cx="3556800" cy="3242093"/>
          </a:xfrm>
        </p:grpSpPr>
        <p:pic>
          <p:nvPicPr>
            <p:cNvPr id="37" name="图片 14">
              <a:extLst>
                <a:ext uri="{FF2B5EF4-FFF2-40B4-BE49-F238E27FC236}">
                  <a16:creationId xmlns:a16="http://schemas.microsoft.com/office/drawing/2014/main" id="{EF44E8FC-DC72-CE40-8DA5-C821C518A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966" r="15036" b="6250"/>
            <a:stretch/>
          </p:blipFill>
          <p:spPr>
            <a:xfrm>
              <a:off x="7746561" y="0"/>
              <a:ext cx="3556800" cy="324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" name="文本框 21">
              <a:extLst>
                <a:ext uri="{FF2B5EF4-FFF2-40B4-BE49-F238E27FC236}">
                  <a16:creationId xmlns:a16="http://schemas.microsoft.com/office/drawing/2014/main" id="{3A69CAC7-E43B-1D41-A2BA-BA5E7374906C}"/>
                </a:ext>
              </a:extLst>
            </p:cNvPr>
            <p:cNvSpPr txBox="1"/>
            <p:nvPr/>
          </p:nvSpPr>
          <p:spPr>
            <a:xfrm>
              <a:off x="7749427" y="-2093"/>
              <a:ext cx="367200" cy="3672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1"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图片 10">
            <a:extLst>
              <a:ext uri="{FF2B5EF4-FFF2-40B4-BE49-F238E27FC236}">
                <a16:creationId xmlns:a16="http://schemas.microsoft.com/office/drawing/2014/main" id="{BD684717-DD88-5148-AC7F-FCF059735F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46" r="15455"/>
          <a:stretch/>
        </p:blipFill>
        <p:spPr>
          <a:xfrm>
            <a:off x="5493029" y="3722152"/>
            <a:ext cx="3556800" cy="3240000"/>
          </a:xfrm>
          <a:prstGeom prst="rect">
            <a:avLst/>
          </a:prstGeom>
          <a:noFill/>
          <a:ln w="15875">
            <a:noFill/>
          </a:ln>
        </p:spPr>
      </p:pic>
      <p:cxnSp>
        <p:nvCxnSpPr>
          <p:cNvPr id="40" name="直线连接符 15">
            <a:extLst>
              <a:ext uri="{FF2B5EF4-FFF2-40B4-BE49-F238E27FC236}">
                <a16:creationId xmlns:a16="http://schemas.microsoft.com/office/drawing/2014/main" id="{A680B546-B0E1-C84D-9C55-1022B3726EE9}"/>
              </a:ext>
            </a:extLst>
          </p:cNvPr>
          <p:cNvCxnSpPr>
            <a:cxnSpLocks/>
          </p:cNvCxnSpPr>
          <p:nvPr/>
        </p:nvCxnSpPr>
        <p:spPr>
          <a:xfrm>
            <a:off x="8333812" y="6860871"/>
            <a:ext cx="4824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文本框 22">
            <a:extLst>
              <a:ext uri="{FF2B5EF4-FFF2-40B4-BE49-F238E27FC236}">
                <a16:creationId xmlns:a16="http://schemas.microsoft.com/office/drawing/2014/main" id="{34D3BDA9-7BB3-444B-B80B-16749504B625}"/>
              </a:ext>
            </a:extLst>
          </p:cNvPr>
          <p:cNvSpPr txBox="1"/>
          <p:nvPr/>
        </p:nvSpPr>
        <p:spPr>
          <a:xfrm>
            <a:off x="5482904" y="3711753"/>
            <a:ext cx="367200" cy="367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1">
            <a:extLst>
              <a:ext uri="{FF2B5EF4-FFF2-40B4-BE49-F238E27FC236}">
                <a16:creationId xmlns:a16="http://schemas.microsoft.com/office/drawing/2014/main" id="{B534DCC0-4D55-E741-B307-81C94498A0F1}"/>
              </a:ext>
            </a:extLst>
          </p:cNvPr>
          <p:cNvSpPr txBox="1"/>
          <p:nvPr/>
        </p:nvSpPr>
        <p:spPr>
          <a:xfrm>
            <a:off x="0" y="-31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  <p:sp>
        <p:nvSpPr>
          <p:cNvPr id="43" name="下箭头 23">
            <a:extLst>
              <a:ext uri="{FF2B5EF4-FFF2-40B4-BE49-F238E27FC236}">
                <a16:creationId xmlns:a16="http://schemas.microsoft.com/office/drawing/2014/main" id="{8C76B88E-C6AA-BC4D-AD1B-D5E26908A7E4}"/>
              </a:ext>
            </a:extLst>
          </p:cNvPr>
          <p:cNvSpPr/>
          <p:nvPr/>
        </p:nvSpPr>
        <p:spPr>
          <a:xfrm rot="10800000" flipV="1">
            <a:off x="7149894" y="3546098"/>
            <a:ext cx="250364" cy="2520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下箭头 23">
            <a:extLst>
              <a:ext uri="{FF2B5EF4-FFF2-40B4-BE49-F238E27FC236}">
                <a16:creationId xmlns:a16="http://schemas.microsoft.com/office/drawing/2014/main" id="{8C76B88E-C6AA-BC4D-AD1B-D5E26908A7E4}"/>
              </a:ext>
            </a:extLst>
          </p:cNvPr>
          <p:cNvSpPr/>
          <p:nvPr/>
        </p:nvSpPr>
        <p:spPr>
          <a:xfrm rot="5400000" flipV="1">
            <a:off x="5328098" y="1861247"/>
            <a:ext cx="250364" cy="2520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/>
              <p:nvPr/>
            </p:nvSpPr>
            <p:spPr>
              <a:xfrm>
                <a:off x="8120869" y="6552797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1</a:t>
                </a: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869" y="6552797"/>
                <a:ext cx="908311" cy="337815"/>
              </a:xfrm>
              <a:prstGeom prst="rect">
                <a:avLst/>
              </a:prstGeom>
              <a:blipFill>
                <a:blip r:embed="rId6"/>
                <a:stretch>
                  <a:fillRect l="-2013" t="-5455" r="-2685" b="-2363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线连接符 15">
            <a:extLst>
              <a:ext uri="{FF2B5EF4-FFF2-40B4-BE49-F238E27FC236}">
                <a16:creationId xmlns:a16="http://schemas.microsoft.com/office/drawing/2014/main" id="{A680B546-B0E1-C84D-9C55-1022B3726EE9}"/>
              </a:ext>
            </a:extLst>
          </p:cNvPr>
          <p:cNvCxnSpPr>
            <a:cxnSpLocks/>
          </p:cNvCxnSpPr>
          <p:nvPr/>
        </p:nvCxnSpPr>
        <p:spPr>
          <a:xfrm>
            <a:off x="8333812" y="3512247"/>
            <a:ext cx="4824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/>
              <p:nvPr/>
            </p:nvSpPr>
            <p:spPr>
              <a:xfrm>
                <a:off x="8120869" y="3204173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1</a:t>
                </a: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869" y="3204173"/>
                <a:ext cx="908311" cy="337815"/>
              </a:xfrm>
              <a:prstGeom prst="rect">
                <a:avLst/>
              </a:prstGeom>
              <a:blipFill>
                <a:blip r:embed="rId7"/>
                <a:stretch>
                  <a:fillRect l="-2013" t="-5455" r="-2685" b="-2363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810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Microsoft Macintosh PowerPoint</Application>
  <PresentationFormat>自定义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</vt:lpstr>
      <vt:lpstr>PowerPoint 演示文稿</vt:lpstr>
    </vt:vector>
  </TitlesOfParts>
  <Company>Klinikum der Universitaet Muenchen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sebclaus</dc:creator>
  <cp:lastModifiedBy>ru83baj</cp:lastModifiedBy>
  <cp:revision>3</cp:revision>
  <dcterms:created xsi:type="dcterms:W3CDTF">2020-09-13T10:28:21Z</dcterms:created>
  <dcterms:modified xsi:type="dcterms:W3CDTF">2020-11-06T18:29:30Z</dcterms:modified>
</cp:coreProperties>
</file>