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27"/>
    <p:restoredTop sz="94643"/>
  </p:normalViewPr>
  <p:slideViewPr>
    <p:cSldViewPr snapToGrid="0" snapToObjects="1">
      <p:cViewPr varScale="1">
        <p:scale>
          <a:sx n="50" d="100"/>
          <a:sy n="50" d="100"/>
        </p:scale>
        <p:origin x="16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89459-B86C-7846-A808-B56E9E42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733FCF-9A5D-8048-916D-4E150F88D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08AC2-BE5A-254E-AB50-B1B0310C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0BD1D5-D26C-EB47-877C-15963E17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9DFB2-487F-704A-A4AF-5ECBB4F1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95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29221-469F-514C-BE75-5C9DDB9A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86E7EC-F6FF-CA4D-9C64-978024AE0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6B718A-B1A7-5941-97A7-E53CD093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96BEDC-A013-2848-864F-8D8BD5D1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5A01C-75B0-2E45-B6A5-9BD485C2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75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9FF2BE-2ACD-5540-AFF1-4E66DA23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98DBE9-7796-6A43-A0EC-4E9BF0DFD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F9F52-5AB8-4B41-B08C-E66F9AF4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7F93A-E4FE-DD44-8DB5-56A2C5A3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A5245-30B7-444A-9D28-FF39731B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98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5D913-506F-2C4E-A7F6-BD4F6C71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53C224-A42D-314A-8C29-DE3D37814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FDD3F-2ABD-5242-B613-6BED4F53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9974D0-830D-0F49-8B85-C43B2105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2194C-64C7-6E40-88BF-E4C23D28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270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D8823-4E5E-E64F-B53F-8199030D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0DFB6A-989F-CC4F-B68E-8EF7ECEF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4B49C-C9E2-B244-B5C2-4A3550D4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F326BA-75DD-BB45-B03E-2841F95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15C81-FE02-0C40-9284-A7E04558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422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E6603-5C1F-744A-B9AE-E96D0C22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9D9C68-E386-484D-8DD1-37396EE5A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B40BB9-8EEC-BD42-98E0-22041D79E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5183AE-4EFC-E04E-8D67-58C9FB63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BA7339-EA19-FD4A-8D2E-4D595E9E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9446CB-FA7E-6D45-B94C-E4E05416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89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76FBB-1999-2245-A93A-4BCE7903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10D87C-9FEF-C44A-809D-D3806A4C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0E5B5-5B07-D847-8297-6575672B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0D30FF-33BE-E14B-BC87-B2CB6F384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9C8543-6585-A044-85FA-F43FB016E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3AE341-FD47-D040-AE2F-9034E6DE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702B70-DC9A-6145-ACCC-B68CE8B9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520C24-E36B-C84B-890C-9C5E1C71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437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E904C-033B-5C4B-AD95-28D65784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663415-B146-DD4C-B159-51ED2EFF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390889-820F-C247-8199-569E5D7C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7DB4ED-62E7-6943-9197-A542E9D5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63FDD8-FB9E-3E47-89B6-ED6B3608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D99332-4632-7646-B69B-41668FDB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563092-A753-6148-8DF6-CC18A7D1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17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2557D-CA36-9B49-A444-3958D5F0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8C4034-E93B-A145-BDC4-D31CC9AF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EE190F-0D5A-304D-813B-BED765A18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8FBD77-D9C7-1740-9976-4B8BB5DF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DF83B1-0E90-5D42-B4D4-D573CA2C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8746C9-7C08-614E-8685-FF0AF0B1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06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F2340-8FFA-5747-9284-86899468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BDBDD6-BDED-914F-B1B6-70E8BAA9F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590540-E8CB-7145-A8C6-BBF1AEC0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5C8AFE-0094-5148-AB83-E2372FFD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4DC2-D0FA-A247-987B-9E334653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70EA26-EEE4-7941-903E-C452DB3B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97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35F9E4-F15B-C346-B143-AA8710CF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97C71-127A-2448-B8EB-6549D4C7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A28D3-BB04-CC49-B88D-93EC3594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1571-EF5B-CB41-A98C-0E0C94809FFD}" type="datetimeFigureOut">
              <a:rPr kumimoji="1" lang="zh-CN" altLang="en-US" smtClean="0"/>
              <a:t>2020/11/6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ACC3F0-AD56-7443-AB1B-417E56D92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0E7022-926E-2749-8D1B-6115F88D1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904B-C504-B842-9B48-C085B30886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5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DA0BF60C-64D5-BA4E-A3D0-2F30C9C743D6}"/>
              </a:ext>
            </a:extLst>
          </p:cNvPr>
          <p:cNvSpPr txBox="1"/>
          <p:nvPr/>
        </p:nvSpPr>
        <p:spPr>
          <a:xfrm>
            <a:off x="0" y="-31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513845-BCDA-E54E-8A83-C69A8A9C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0885"/>
            <a:ext cx="6045136" cy="4529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390D0C-D505-0046-9410-D024A6790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890"/>
            <a:ext cx="6045136" cy="45291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C0BDF0F-B2C6-734F-8B28-9825391515A3}"/>
              </a:ext>
            </a:extLst>
          </p:cNvPr>
          <p:cNvSpPr txBox="1"/>
          <p:nvPr/>
        </p:nvSpPr>
        <p:spPr>
          <a:xfrm>
            <a:off x="0" y="540885"/>
            <a:ext cx="367200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0DF464-3004-9B42-B05C-567DB452A784}"/>
              </a:ext>
            </a:extLst>
          </p:cNvPr>
          <p:cNvSpPr txBox="1"/>
          <p:nvPr/>
        </p:nvSpPr>
        <p:spPr>
          <a:xfrm>
            <a:off x="6096000" y="536706"/>
            <a:ext cx="367200" cy="36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3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</Words>
  <Application>Microsoft Macintosh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 Ruibing</dc:creator>
  <cp:lastModifiedBy>ru83baj</cp:lastModifiedBy>
  <cp:revision>11</cp:revision>
  <dcterms:created xsi:type="dcterms:W3CDTF">2020-09-01T17:08:23Z</dcterms:created>
  <dcterms:modified xsi:type="dcterms:W3CDTF">2020-11-06T18:24:28Z</dcterms:modified>
</cp:coreProperties>
</file>