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 snapToObjects="1">
      <p:cViewPr varScale="1">
        <p:scale>
          <a:sx n="74" d="100"/>
          <a:sy n="74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B2E916-D3CE-5248-B051-E9CD9154D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B3F681-1EF7-CA40-B0D0-7A9B4A984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7CF586-6257-A241-A565-AC1C087B7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807CC5-789E-F543-8DA4-2732778F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FF5ABD-2ECB-B144-AB71-E2CF3C40E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33951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7902A5-3CB8-0C45-9B28-3259DCDE5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FC0D3A0-2292-7D4C-A1B2-0750C3648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1338F0-140A-AB4C-B460-DF81BE397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4F8DD52-6CC0-4D49-BCDC-877CA575E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4A0565F-7155-994D-B94E-97C967269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96239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7213465-D4A5-2442-88F6-EA6DBFA225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484548E-7AFC-7D49-8622-C0931CA39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D550D75-F743-D145-A135-7B2FD7E4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1B1E3B4-9E1C-B540-B804-27A59C380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433E41-2EC6-074B-BFEA-4DDAB8853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6576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55F03F-D46A-6144-81E5-8354AAB86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A547412-ECFE-BD46-9599-AC8D1413C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C13A0A-4DF7-2342-9EE2-618879546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BAF9BD9-1847-2C4D-B393-462017A3E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98D464-3B87-8C40-9FEC-B6A40D82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8364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6E5D50-24EB-C743-A55C-3CA7B068D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C981CD2-0AFB-1849-A22A-D45D15A1E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00EF29-0525-9349-A0CF-E64083828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D213E4-F4B4-9642-B316-FEAA638D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B09B77-819E-5D4F-9C8D-57DB09303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9664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95CB33-C838-044B-919D-C703CA80D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02893C-65E2-B44A-99C7-E288C1F62B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F4528CC-FA85-B548-97AA-D15882821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44FC2F4-29E1-FE45-8337-0B02ABE5C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2B89DFB-FF07-674E-AE63-3D54FA173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D2D92E-D300-7E48-8E67-13485CD7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2988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9CC99B-0FD5-8B4D-99EC-8F8C86894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E5C1B4C-A3FF-D147-8015-FB11EFE57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CA1AB13-B500-6C44-86CD-51FCF6E65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7C82BDF-9EA6-444A-AD86-EA73E7157F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8A82682-905A-8148-A1EE-90DA3BC029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2229FEC-0D0A-3349-9C50-49F4CC065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856D8CE-5C22-224D-A33A-D08A0646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F794B30-09C6-3748-9A81-47278FF5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5323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67A3A8-AE86-BD4D-9C14-1A9744608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B4EAD07-ED6C-7642-A6B5-83F767484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A8F2959-9612-FA4B-8BA5-3590558CD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43E88BA-BFE1-2147-ACA8-0349534D2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6850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ABC1F54-2B31-B345-8DBF-BD7B39E82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DAEA7A-45EE-B84F-957A-02FFBE38D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3B6D7C1-BB37-774C-A8B1-AC820A31F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483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CB89E8-7376-9E44-975F-4B31C3449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725A440-6A42-0E42-9421-6FCBCCD17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91FC791-41D2-434D-B1AF-65C0EF169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3BE0B7C-BEF3-9047-B23B-CBEDA6979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AFE19F8-1E92-4D41-B7D4-EE433FEB3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6797826-DF1A-4041-9EB3-802330FC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983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02A9D7-1DFD-054B-A4B5-1B05BCD6D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2B01709-868A-1947-B1AC-9FDE3CE7D4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8610C28-5B27-0642-BB62-7F12E7C9A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27D722E-2CDF-6740-8DEC-1DC76BA11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4A4765-35FA-BD46-ADEA-320BDA7E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BF40B58-2832-6A4B-9B3E-08952D1F6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3127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77181D0-A00D-2F4C-A39E-D963F23FB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D17982D-CEA7-864D-9830-A7FB15504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50716EE-7B61-3548-816D-85A03AF67D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26D25-0E34-D241-99E5-782DE2CD6E66}" type="datetimeFigureOut">
              <a:rPr kumimoji="1" lang="zh-CN" altLang="en-US" smtClean="0"/>
              <a:t>2020/9/13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A9DD254-1A05-CB46-B4B1-6076DB2B50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64AEA70-87FC-F34B-A587-2B7C4C201E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77CB4-7BC2-4941-84F3-9CC0AC8B7925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93898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8C745CD-6949-5E4A-892D-2DF06E301C51}"/>
              </a:ext>
            </a:extLst>
          </p:cNvPr>
          <p:cNvSpPr txBox="1"/>
          <p:nvPr/>
        </p:nvSpPr>
        <p:spPr>
          <a:xfrm>
            <a:off x="0" y="0"/>
            <a:ext cx="1030730" cy="332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1.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E511682-2A28-134F-8D43-241F326B3F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398" r="12516" b="14562"/>
          <a:stretch/>
        </p:blipFill>
        <p:spPr>
          <a:xfrm>
            <a:off x="88016" y="421038"/>
            <a:ext cx="4145280" cy="5141011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EE53F507-E156-494C-AC42-F60755803C6F}"/>
              </a:ext>
            </a:extLst>
          </p:cNvPr>
          <p:cNvSpPr txBox="1"/>
          <p:nvPr/>
        </p:nvSpPr>
        <p:spPr>
          <a:xfrm>
            <a:off x="1302441" y="2837024"/>
            <a:ext cx="258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kumimoji="1" lang="zh-CN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FDBE717-F0DC-7343-A2A2-AE15C46A6DE1}"/>
              </a:ext>
            </a:extLst>
          </p:cNvPr>
          <p:cNvSpPr txBox="1"/>
          <p:nvPr/>
        </p:nvSpPr>
        <p:spPr>
          <a:xfrm>
            <a:off x="116012" y="2837024"/>
            <a:ext cx="351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zh-CN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Gerade Verbindung mit Pfeil 2">
            <a:extLst>
              <a:ext uri="{FF2B5EF4-FFF2-40B4-BE49-F238E27FC236}">
                <a16:creationId xmlns:a16="http://schemas.microsoft.com/office/drawing/2014/main" id="{C2ACB758-5136-4F4F-9999-0DC7404DBA20}"/>
              </a:ext>
            </a:extLst>
          </p:cNvPr>
          <p:cNvCxnSpPr/>
          <p:nvPr/>
        </p:nvCxnSpPr>
        <p:spPr>
          <a:xfrm flipH="1">
            <a:off x="892119" y="1676229"/>
            <a:ext cx="201879" cy="2032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>
            <a:extLst>
              <a:ext uri="{FF2B5EF4-FFF2-40B4-BE49-F238E27FC236}">
                <a16:creationId xmlns:a16="http://schemas.microsoft.com/office/drawing/2014/main" id="{ACBA8372-BF14-F44A-BD63-72ED74E9D35C}"/>
              </a:ext>
            </a:extLst>
          </p:cNvPr>
          <p:cNvSpPr txBox="1"/>
          <p:nvPr/>
        </p:nvSpPr>
        <p:spPr>
          <a:xfrm>
            <a:off x="116012" y="497354"/>
            <a:ext cx="351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zh-CN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FEFDE34-D289-A543-8C10-5DA54229CC17}"/>
              </a:ext>
            </a:extLst>
          </p:cNvPr>
          <p:cNvSpPr txBox="1"/>
          <p:nvPr/>
        </p:nvSpPr>
        <p:spPr>
          <a:xfrm>
            <a:off x="1255882" y="497354"/>
            <a:ext cx="351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1" lang="zh-CN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BF684ABF-825F-8540-8121-2229A251C082}"/>
              </a:ext>
            </a:extLst>
          </p:cNvPr>
          <p:cNvGrpSpPr/>
          <p:nvPr/>
        </p:nvGrpSpPr>
        <p:grpSpPr>
          <a:xfrm>
            <a:off x="196771" y="5214489"/>
            <a:ext cx="1234800" cy="338554"/>
            <a:chOff x="1977526" y="5434695"/>
            <a:chExt cx="1373453" cy="376570"/>
          </a:xfrm>
        </p:grpSpPr>
        <p:cxnSp>
          <p:nvCxnSpPr>
            <p:cNvPr id="12" name="直线连接符 11">
              <a:extLst>
                <a:ext uri="{FF2B5EF4-FFF2-40B4-BE49-F238E27FC236}">
                  <a16:creationId xmlns:a16="http://schemas.microsoft.com/office/drawing/2014/main" id="{796ECEE5-B0D5-0941-A80B-D28072FFC233}"/>
                </a:ext>
              </a:extLst>
            </p:cNvPr>
            <p:cNvCxnSpPr>
              <a:cxnSpLocks/>
            </p:cNvCxnSpPr>
            <p:nvPr/>
          </p:nvCxnSpPr>
          <p:spPr>
            <a:xfrm>
              <a:off x="1977526" y="5760130"/>
              <a:ext cx="1373453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8B7BF6AF-5A9B-454E-80CF-A4AEE03E6A28}"/>
                </a:ext>
              </a:extLst>
            </p:cNvPr>
            <p:cNvSpPr txBox="1"/>
            <p:nvPr/>
          </p:nvSpPr>
          <p:spPr>
            <a:xfrm>
              <a:off x="2301234" y="5434695"/>
              <a:ext cx="726038" cy="3765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 cm</a:t>
              </a:r>
              <a:endParaRPr kumimoji="1" lang="zh-CN" alt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文本框 5">
            <a:extLst>
              <a:ext uri="{FF2B5EF4-FFF2-40B4-BE49-F238E27FC236}">
                <a16:creationId xmlns:a16="http://schemas.microsoft.com/office/drawing/2014/main" id="{C5592AE5-3083-0247-BF06-249F3DBFC35D}"/>
              </a:ext>
            </a:extLst>
          </p:cNvPr>
          <p:cNvSpPr txBox="1"/>
          <p:nvPr/>
        </p:nvSpPr>
        <p:spPr>
          <a:xfrm>
            <a:off x="2097251" y="2837024"/>
            <a:ext cx="338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kumimoji="1" lang="zh-CN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AB87BEF-7CA3-DC49-A599-DBC1C4F2D683}"/>
              </a:ext>
            </a:extLst>
          </p:cNvPr>
          <p:cNvSpPr txBox="1"/>
          <p:nvPr/>
        </p:nvSpPr>
        <p:spPr>
          <a:xfrm>
            <a:off x="3036562" y="283702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kumimoji="1" lang="zh-CN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118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等线</vt:lpstr>
      <vt:lpstr>等线 Light</vt:lpstr>
      <vt:lpstr>Office 主题​​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Xia Ruibing</dc:creator>
  <cp:lastModifiedBy>sebclaus</cp:lastModifiedBy>
  <cp:revision>9</cp:revision>
  <dcterms:created xsi:type="dcterms:W3CDTF">2020-09-13T08:34:49Z</dcterms:created>
  <dcterms:modified xsi:type="dcterms:W3CDTF">2020-09-13T10:34:33Z</dcterms:modified>
</cp:coreProperties>
</file>