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AE70-6D73-4387-92C2-794E6511AE7A}" type="datetimeFigureOut">
              <a:rPr lang="fr-FR" smtClean="0"/>
              <a:pPr/>
              <a:t>28/04/2021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b="9262"/>
          <a:stretch/>
        </p:blipFill>
        <p:spPr bwMode="auto">
          <a:xfrm>
            <a:off x="22304" y="202632"/>
            <a:ext cx="9153669" cy="647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755576" y="6309320"/>
            <a:ext cx="7141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Malvern program –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selected</a:t>
            </a:r>
            <a:r>
              <a:rPr lang="fr-FR" dirty="0"/>
              <a:t> </a:t>
            </a:r>
            <a:r>
              <a:rPr lang="fr-FR" dirty="0" err="1"/>
              <a:t>viscosity</a:t>
            </a:r>
            <a:r>
              <a:rPr lang="fr-FR" dirty="0"/>
              <a:t> </a:t>
            </a:r>
            <a:r>
              <a:rPr lang="fr-FR" dirty="0" err="1"/>
              <a:t>protocol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4.1.1. of the script</a:t>
            </a:r>
            <a:endParaRPr lang="fr-F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9263C8-1397-44E3-B8CC-B1287189E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6186" y="1110578"/>
            <a:ext cx="6148076" cy="424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CDFBBAB-A4AC-4622-8208-F5B07D5752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b="23517"/>
          <a:stretch/>
        </p:blipFill>
        <p:spPr bwMode="auto">
          <a:xfrm>
            <a:off x="0" y="365590"/>
            <a:ext cx="9153669" cy="545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497242"/>
            <a:ext cx="5854030" cy="480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-1709" y="6488668"/>
            <a:ext cx="9145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Window</a:t>
            </a:r>
            <a:r>
              <a:rPr lang="fr-FR" dirty="0"/>
              <a:t> </a:t>
            </a:r>
            <a:r>
              <a:rPr lang="fr-FR" dirty="0" err="1"/>
              <a:t>showing</a:t>
            </a:r>
            <a:r>
              <a:rPr lang="fr-FR" dirty="0"/>
              <a:t> LUV </a:t>
            </a:r>
            <a:r>
              <a:rPr lang="fr-FR" dirty="0" err="1"/>
              <a:t>measurement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idicated</a:t>
            </a:r>
            <a:r>
              <a:rPr lang="fr-FR" dirty="0"/>
              <a:t> </a:t>
            </a:r>
            <a:r>
              <a:rPr lang="fr-FR" dirty="0" err="1"/>
              <a:t>siez</a:t>
            </a:r>
            <a:r>
              <a:rPr lang="fr-FR" dirty="0"/>
              <a:t> (z-</a:t>
            </a:r>
            <a:r>
              <a:rPr lang="fr-FR" dirty="0" err="1"/>
              <a:t>average</a:t>
            </a:r>
            <a:r>
              <a:rPr lang="fr-FR" dirty="0"/>
              <a:t>) and PDI </a:t>
            </a:r>
            <a:r>
              <a:rPr lang="fr-FR" dirty="0">
                <a:sym typeface="Wingdings" panose="05000000000000000000" pitchFamily="2" charset="2"/>
              </a:rPr>
              <a:t> 4.2.2. of the script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Présentation PowerPoint</vt:lpstr>
      <vt:lpstr>Présentation PowerPoint</vt:lpstr>
    </vt:vector>
  </TitlesOfParts>
  <Company>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manager</dc:creator>
  <cp:lastModifiedBy>Prisca Boisguerin</cp:lastModifiedBy>
  <cp:revision>6</cp:revision>
  <dcterms:created xsi:type="dcterms:W3CDTF">2021-04-23T07:38:20Z</dcterms:created>
  <dcterms:modified xsi:type="dcterms:W3CDTF">2021-04-28T12:39:36Z</dcterms:modified>
</cp:coreProperties>
</file>