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7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7AE70-6D73-4387-92C2-794E6511AE7A}" type="datetimeFigureOut">
              <a:rPr lang="fr-FR" smtClean="0"/>
              <a:pPr/>
              <a:t>21/05/2021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63580-27DC-4221-A0D1-695745FFC2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60648"/>
            <a:ext cx="6605885" cy="574681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6309320"/>
            <a:ext cx="5476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3.3</a:t>
            </a:r>
            <a:r>
              <a:rPr lang="fr-FR" dirty="0" smtClean="0"/>
              <a:t>.</a:t>
            </a:r>
            <a:r>
              <a:rPr lang="fr-FR" dirty="0" smtClean="0"/>
              <a:t>	</a:t>
            </a:r>
            <a:r>
              <a:rPr lang="fr-FR" dirty="0" smtClean="0"/>
              <a:t>Alternative </a:t>
            </a:r>
            <a:r>
              <a:rPr lang="en-US" dirty="0" smtClean="0"/>
              <a:t>visualization</a:t>
            </a:r>
            <a:r>
              <a:rPr lang="fr-FR" dirty="0" smtClean="0"/>
              <a:t> of </a:t>
            </a:r>
            <a:r>
              <a:rPr lang="fr-FR" dirty="0" err="1" smtClean="0"/>
              <a:t>LUVs</a:t>
            </a:r>
            <a:r>
              <a:rPr lang="fr-FR" dirty="0" smtClean="0"/>
              <a:t> purification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549765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err="1" smtClean="0">
                <a:solidFill>
                  <a:schemeClr val="bg1"/>
                </a:solidFill>
              </a:rPr>
              <a:t>Before</a:t>
            </a:r>
            <a:r>
              <a:rPr lang="fr-FR" sz="1400" b="1" dirty="0" smtClean="0">
                <a:solidFill>
                  <a:schemeClr val="bg1"/>
                </a:solidFill>
              </a:rPr>
              <a:t> </a:t>
            </a:r>
            <a:r>
              <a:rPr lang="fr-FR" sz="1400" b="1" dirty="0" err="1" smtClean="0">
                <a:solidFill>
                  <a:schemeClr val="bg1"/>
                </a:solidFill>
              </a:rPr>
              <a:t>LUVs</a:t>
            </a:r>
            <a:r>
              <a:rPr lang="fr-FR" sz="1400" b="1" dirty="0" smtClean="0">
                <a:solidFill>
                  <a:schemeClr val="bg1"/>
                </a:solidFill>
              </a:rPr>
              <a:t> purification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419872" y="549765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err="1" smtClean="0">
                <a:solidFill>
                  <a:schemeClr val="bg1"/>
                </a:solidFill>
              </a:rPr>
              <a:t>Purified</a:t>
            </a:r>
            <a:r>
              <a:rPr lang="fr-FR" sz="1400" b="1" dirty="0" smtClean="0">
                <a:solidFill>
                  <a:schemeClr val="bg1"/>
                </a:solidFill>
              </a:rPr>
              <a:t> </a:t>
            </a:r>
            <a:r>
              <a:rPr lang="fr-FR" sz="1400" b="1" dirty="0" err="1" smtClean="0">
                <a:solidFill>
                  <a:schemeClr val="bg1"/>
                </a:solidFill>
              </a:rPr>
              <a:t>LUVs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436096" y="549806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Solution </a:t>
            </a:r>
            <a:r>
              <a:rPr lang="fr-FR" sz="1400" b="1" dirty="0" err="1" smtClean="0">
                <a:solidFill>
                  <a:schemeClr val="bg1"/>
                </a:solidFill>
              </a:rPr>
              <a:t>after</a:t>
            </a:r>
            <a:r>
              <a:rPr lang="fr-FR" sz="1400" b="1" dirty="0" smtClean="0">
                <a:solidFill>
                  <a:schemeClr val="bg1"/>
                </a:solidFill>
              </a:rPr>
              <a:t> </a:t>
            </a:r>
            <a:r>
              <a:rPr lang="fr-FR" sz="1400" b="1" dirty="0" err="1" smtClean="0">
                <a:solidFill>
                  <a:schemeClr val="bg1"/>
                </a:solidFill>
              </a:rPr>
              <a:t>LUVs</a:t>
            </a:r>
            <a:r>
              <a:rPr lang="fr-FR" sz="1400" b="1" dirty="0" smtClean="0">
                <a:solidFill>
                  <a:schemeClr val="bg1"/>
                </a:solidFill>
              </a:rPr>
              <a:t> </a:t>
            </a:r>
            <a:r>
              <a:rPr lang="fr-FR" sz="1400" b="1" dirty="0" err="1" smtClean="0">
                <a:solidFill>
                  <a:schemeClr val="bg1"/>
                </a:solidFill>
              </a:rPr>
              <a:t>elution</a:t>
            </a:r>
            <a:endParaRPr lang="fr-F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18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623888"/>
            <a:ext cx="8124825" cy="561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755576" y="6309320"/>
            <a:ext cx="6060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4.1.2. 	</a:t>
            </a:r>
            <a:r>
              <a:rPr lang="fr-FR" dirty="0" err="1" smtClean="0"/>
              <a:t>Selection</a:t>
            </a:r>
            <a:r>
              <a:rPr lang="fr-FR" dirty="0" smtClean="0"/>
              <a:t> of the SOP condition for LUV </a:t>
            </a:r>
            <a:r>
              <a:rPr lang="fr-FR" dirty="0" err="1" smtClean="0"/>
              <a:t>measurement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0" y="690563"/>
            <a:ext cx="6667500" cy="547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755576" y="6309320"/>
            <a:ext cx="5497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4.2.2.	</a:t>
            </a:r>
            <a:r>
              <a:rPr lang="fr-FR" dirty="0" err="1" smtClean="0"/>
              <a:t>Window</a:t>
            </a:r>
            <a:r>
              <a:rPr lang="fr-FR" dirty="0" smtClean="0"/>
              <a:t> </a:t>
            </a:r>
            <a:r>
              <a:rPr lang="fr-FR" dirty="0" err="1" smtClean="0"/>
              <a:t>showing</a:t>
            </a:r>
            <a:r>
              <a:rPr lang="fr-FR" dirty="0" smtClean="0"/>
              <a:t> the </a:t>
            </a:r>
            <a:r>
              <a:rPr lang="fr-FR" dirty="0" err="1" smtClean="0"/>
              <a:t>measurement</a:t>
            </a:r>
            <a:r>
              <a:rPr lang="fr-FR" dirty="0" smtClean="0"/>
              <a:t> of the LUV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525" y="548680"/>
            <a:ext cx="7452291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755576" y="6309320"/>
            <a:ext cx="7025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5</a:t>
            </a:r>
            <a:r>
              <a:rPr lang="fr-FR" dirty="0" smtClean="0"/>
              <a:t>.2.1.</a:t>
            </a:r>
            <a:r>
              <a:rPr lang="fr-FR" dirty="0" smtClean="0"/>
              <a:t>	</a:t>
            </a:r>
            <a:r>
              <a:rPr lang="fr-FR" dirty="0" err="1" smtClean="0"/>
              <a:t>Leakage</a:t>
            </a:r>
            <a:r>
              <a:rPr lang="fr-FR" dirty="0" smtClean="0"/>
              <a:t> </a:t>
            </a:r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 smtClean="0"/>
              <a:t>measured</a:t>
            </a:r>
            <a:r>
              <a:rPr lang="fr-FR" dirty="0" smtClean="0"/>
              <a:t> in </a:t>
            </a:r>
            <a:r>
              <a:rPr lang="fr-FR" dirty="0" err="1" smtClean="0"/>
              <a:t>LUVs</a:t>
            </a:r>
            <a:r>
              <a:rPr lang="fr-FR" dirty="0" smtClean="0"/>
              <a:t> </a:t>
            </a:r>
            <a:r>
              <a:rPr lang="fr-FR" dirty="0" err="1" smtClean="0"/>
              <a:t>alone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first 100 seconds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3692826" y="4509120"/>
            <a:ext cx="360040" cy="0"/>
          </a:xfrm>
          <a:prstGeom prst="straightConnector1">
            <a:avLst/>
          </a:prstGeom>
          <a:ln w="25400">
            <a:solidFill>
              <a:schemeClr val="bg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4067944" y="4293096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bg1"/>
                </a:solidFill>
              </a:rPr>
              <a:t>100 seconds</a:t>
            </a:r>
            <a:endParaRPr lang="fr-F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16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309320"/>
            <a:ext cx="554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5</a:t>
            </a:r>
            <a:r>
              <a:rPr lang="fr-FR" dirty="0" smtClean="0"/>
              <a:t>.2.2.</a:t>
            </a:r>
            <a:r>
              <a:rPr lang="fr-FR" dirty="0" smtClean="0"/>
              <a:t>	</a:t>
            </a:r>
            <a:r>
              <a:rPr lang="fr-FR" dirty="0" err="1" smtClean="0"/>
              <a:t>Leakage</a:t>
            </a:r>
            <a:r>
              <a:rPr lang="fr-FR" dirty="0" smtClean="0"/>
              <a:t> </a:t>
            </a:r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 smtClean="0"/>
              <a:t>measured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peptide addition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6936" y="548680"/>
            <a:ext cx="7452291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avec flèche 6"/>
          <p:cNvCxnSpPr/>
          <p:nvPr/>
        </p:nvCxnSpPr>
        <p:spPr>
          <a:xfrm>
            <a:off x="4247964" y="2636912"/>
            <a:ext cx="360040" cy="0"/>
          </a:xfrm>
          <a:prstGeom prst="straightConnector1">
            <a:avLst/>
          </a:prstGeom>
          <a:ln w="25400">
            <a:solidFill>
              <a:schemeClr val="bg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4608004" y="2483023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bg1"/>
                </a:solidFill>
              </a:rPr>
              <a:t>Peptide addition</a:t>
            </a:r>
            <a:endParaRPr lang="fr-F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547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309320"/>
            <a:ext cx="554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5</a:t>
            </a:r>
            <a:r>
              <a:rPr lang="fr-FR" dirty="0" smtClean="0"/>
              <a:t>.2.2.</a:t>
            </a:r>
            <a:r>
              <a:rPr lang="fr-FR" dirty="0" smtClean="0"/>
              <a:t>	</a:t>
            </a:r>
            <a:r>
              <a:rPr lang="fr-FR" dirty="0" err="1" smtClean="0"/>
              <a:t>Leakage</a:t>
            </a:r>
            <a:r>
              <a:rPr lang="fr-FR" dirty="0" smtClean="0"/>
              <a:t> </a:t>
            </a:r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 smtClean="0"/>
              <a:t>measured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peptide addition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6936" y="548680"/>
            <a:ext cx="7452291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avec flèche 6"/>
          <p:cNvCxnSpPr/>
          <p:nvPr/>
        </p:nvCxnSpPr>
        <p:spPr>
          <a:xfrm flipV="1">
            <a:off x="4211960" y="2689776"/>
            <a:ext cx="3132348" cy="0"/>
          </a:xfrm>
          <a:prstGeom prst="straightConnector1">
            <a:avLst/>
          </a:prstGeom>
          <a:ln w="25400">
            <a:solidFill>
              <a:schemeClr val="bg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4932040" y="2811185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bg1"/>
                </a:solidFill>
              </a:rPr>
              <a:t>Fluorescence </a:t>
            </a:r>
            <a:r>
              <a:rPr lang="fr-FR" sz="1400" b="1" dirty="0" err="1" smtClean="0">
                <a:solidFill>
                  <a:schemeClr val="bg1"/>
                </a:solidFill>
              </a:rPr>
              <a:t>leakage</a:t>
            </a:r>
            <a:endParaRPr lang="fr-F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170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6936" y="548680"/>
            <a:ext cx="7452291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755576" y="6309320"/>
            <a:ext cx="554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5</a:t>
            </a:r>
            <a:r>
              <a:rPr lang="fr-FR" dirty="0" smtClean="0"/>
              <a:t>.3.2.</a:t>
            </a:r>
            <a:r>
              <a:rPr lang="fr-FR" dirty="0" smtClean="0"/>
              <a:t>	</a:t>
            </a:r>
            <a:r>
              <a:rPr lang="fr-FR" dirty="0" err="1" smtClean="0"/>
              <a:t>Leakage</a:t>
            </a:r>
            <a:r>
              <a:rPr lang="fr-FR" dirty="0" smtClean="0"/>
              <a:t> </a:t>
            </a:r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 smtClean="0"/>
              <a:t>measured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peptide addition</a:t>
            </a:r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6876256" y="1988840"/>
            <a:ext cx="684076" cy="0"/>
          </a:xfrm>
          <a:prstGeom prst="straightConnector1">
            <a:avLst/>
          </a:prstGeom>
          <a:ln w="25400">
            <a:solidFill>
              <a:schemeClr val="bg1"/>
            </a:solidFill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4860032" y="1825079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 smtClean="0">
                <a:solidFill>
                  <a:schemeClr val="bg1"/>
                </a:solidFill>
              </a:rPr>
              <a:t>Triton addition</a:t>
            </a:r>
            <a:endParaRPr lang="fr-F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290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31</Words>
  <Application>Microsoft Office PowerPoint</Application>
  <PresentationFormat>Affichage à l'écran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CNRS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manager</dc:creator>
  <cp:lastModifiedBy>Sebastien Deshayes</cp:lastModifiedBy>
  <cp:revision>15</cp:revision>
  <dcterms:created xsi:type="dcterms:W3CDTF">2021-04-23T07:38:20Z</dcterms:created>
  <dcterms:modified xsi:type="dcterms:W3CDTF">2021-05-21T13:51:46Z</dcterms:modified>
</cp:coreProperties>
</file>