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B8A01-DF86-4476-B72F-B6C486BBC541}" v="7" dt="2020-10-26T19:59:05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2" autoAdjust="0"/>
  </p:normalViewPr>
  <p:slideViewPr>
    <p:cSldViewPr snapToGrid="0">
      <p:cViewPr>
        <p:scale>
          <a:sx n="55" d="100"/>
          <a:sy n="55" d="100"/>
        </p:scale>
        <p:origin x="1096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veed Akbar" userId="2692c825-175a-4b6f-b809-d5b7071e5e2a" providerId="ADAL" clId="{34B205C3-53C3-4CE8-BDF2-F362A06FABDE}"/>
    <pc:docChg chg="undo custSel modSld">
      <pc:chgData name="Naveed Akbar" userId="2692c825-175a-4b6f-b809-d5b7071e5e2a" providerId="ADAL" clId="{34B205C3-53C3-4CE8-BDF2-F362A06FABDE}" dt="2020-08-13T06:27:59.045" v="18" actId="478"/>
      <pc:docMkLst>
        <pc:docMk/>
      </pc:docMkLst>
      <pc:sldChg chg="addSp delSp modSp">
        <pc:chgData name="Naveed Akbar" userId="2692c825-175a-4b6f-b809-d5b7071e5e2a" providerId="ADAL" clId="{34B205C3-53C3-4CE8-BDF2-F362A06FABDE}" dt="2020-08-13T06:27:59.045" v="18" actId="478"/>
        <pc:sldMkLst>
          <pc:docMk/>
          <pc:sldMk cId="2087347569" sldId="256"/>
        </pc:sldMkLst>
        <pc:spChg chg="mod topLvl">
          <ac:chgData name="Naveed Akbar" userId="2692c825-175a-4b6f-b809-d5b7071e5e2a" providerId="ADAL" clId="{34B205C3-53C3-4CE8-BDF2-F362A06FABDE}" dt="2020-08-13T06:27:34.995" v="15" actId="1076"/>
          <ac:spMkLst>
            <pc:docMk/>
            <pc:sldMk cId="2087347569" sldId="256"/>
            <ac:spMk id="6" creationId="{00000000-0000-0000-0000-000000000000}"/>
          </ac:spMkLst>
        </pc:spChg>
        <pc:spChg chg="mod topLvl">
          <ac:chgData name="Naveed Akbar" userId="2692c825-175a-4b6f-b809-d5b7071e5e2a" providerId="ADAL" clId="{34B205C3-53C3-4CE8-BDF2-F362A06FABDE}" dt="2020-08-13T06:27:38.468" v="16" actId="1076"/>
          <ac:spMkLst>
            <pc:docMk/>
            <pc:sldMk cId="2087347569" sldId="256"/>
            <ac:spMk id="7" creationId="{00000000-0000-0000-0000-000000000000}"/>
          </ac:spMkLst>
        </pc:spChg>
        <pc:grpChg chg="add del">
          <ac:chgData name="Naveed Akbar" userId="2692c825-175a-4b6f-b809-d5b7071e5e2a" providerId="ADAL" clId="{34B205C3-53C3-4CE8-BDF2-F362A06FABDE}" dt="2020-08-13T06:27:05.119" v="2" actId="165"/>
          <ac:grpSpMkLst>
            <pc:docMk/>
            <pc:sldMk cId="2087347569" sldId="256"/>
            <ac:grpSpMk id="2" creationId="{00000000-0000-0000-0000-000000000000}"/>
          </ac:grpSpMkLst>
        </pc:grpChg>
        <pc:grpChg chg="del">
          <ac:chgData name="Naveed Akbar" userId="2692c825-175a-4b6f-b809-d5b7071e5e2a" providerId="ADAL" clId="{34B205C3-53C3-4CE8-BDF2-F362A06FABDE}" dt="2020-08-13T06:27:57.305" v="17" actId="478"/>
          <ac:grpSpMkLst>
            <pc:docMk/>
            <pc:sldMk cId="2087347569" sldId="256"/>
            <ac:grpSpMk id="18" creationId="{00000000-0000-0000-0000-000000000000}"/>
          </ac:grpSpMkLst>
        </pc:grpChg>
        <pc:picChg chg="del mod topLvl">
          <ac:chgData name="Naveed Akbar" userId="2692c825-175a-4b6f-b809-d5b7071e5e2a" providerId="ADAL" clId="{34B205C3-53C3-4CE8-BDF2-F362A06FABDE}" dt="2020-08-13T06:27:07.472" v="3" actId="478"/>
          <ac:picMkLst>
            <pc:docMk/>
            <pc:sldMk cId="2087347569" sldId="256"/>
            <ac:picMk id="3" creationId="{00000000-0000-0000-0000-000000000000}"/>
          </ac:picMkLst>
        </pc:picChg>
        <pc:picChg chg="del mod topLvl">
          <ac:chgData name="Naveed Akbar" userId="2692c825-175a-4b6f-b809-d5b7071e5e2a" providerId="ADAL" clId="{34B205C3-53C3-4CE8-BDF2-F362A06FABDE}" dt="2020-08-13T06:27:07.472" v="3" actId="478"/>
          <ac:picMkLst>
            <pc:docMk/>
            <pc:sldMk cId="2087347569" sldId="256"/>
            <ac:picMk id="4" creationId="{00000000-0000-0000-0000-000000000000}"/>
          </ac:picMkLst>
        </pc:picChg>
        <pc:picChg chg="add mod">
          <ac:chgData name="Naveed Akbar" userId="2692c825-175a-4b6f-b809-d5b7071e5e2a" providerId="ADAL" clId="{34B205C3-53C3-4CE8-BDF2-F362A06FABDE}" dt="2020-08-13T06:27:16.409" v="10" actId="1076"/>
          <ac:picMkLst>
            <pc:docMk/>
            <pc:sldMk cId="2087347569" sldId="256"/>
            <ac:picMk id="8" creationId="{3B58404E-7029-464A-81BE-087F72C64B42}"/>
          </ac:picMkLst>
        </pc:picChg>
        <pc:picChg chg="del">
          <ac:chgData name="Naveed Akbar" userId="2692c825-175a-4b6f-b809-d5b7071e5e2a" providerId="ADAL" clId="{34B205C3-53C3-4CE8-BDF2-F362A06FABDE}" dt="2020-08-13T06:27:59.045" v="18" actId="478"/>
          <ac:picMkLst>
            <pc:docMk/>
            <pc:sldMk cId="2087347569" sldId="256"/>
            <ac:picMk id="9" creationId="{00000000-0000-0000-0000-000000000000}"/>
          </ac:picMkLst>
        </pc:picChg>
        <pc:picChg chg="add mod">
          <ac:chgData name="Naveed Akbar" userId="2692c825-175a-4b6f-b809-d5b7071e5e2a" providerId="ADAL" clId="{34B205C3-53C3-4CE8-BDF2-F362A06FABDE}" dt="2020-08-13T06:27:19.670" v="11" actId="1076"/>
          <ac:picMkLst>
            <pc:docMk/>
            <pc:sldMk cId="2087347569" sldId="256"/>
            <ac:picMk id="19" creationId="{05B595FC-0609-4FBE-9A34-01B6088E3B45}"/>
          </ac:picMkLst>
        </pc:picChg>
      </pc:sldChg>
    </pc:docChg>
  </pc:docChgLst>
  <pc:docChgLst>
    <pc:chgData name="Naveed Akbar" userId="2692c825-175a-4b6f-b809-d5b7071e5e2a" providerId="ADAL" clId="{E60B8A01-DF86-4476-B72F-B6C486BBC541}"/>
    <pc:docChg chg="custSel modSld">
      <pc:chgData name="Naveed Akbar" userId="2692c825-175a-4b6f-b809-d5b7071e5e2a" providerId="ADAL" clId="{E60B8A01-DF86-4476-B72F-B6C486BBC541}" dt="2020-10-26T20:01:56.745" v="58" actId="1076"/>
      <pc:docMkLst>
        <pc:docMk/>
      </pc:docMkLst>
      <pc:sldChg chg="addSp delSp modSp">
        <pc:chgData name="Naveed Akbar" userId="2692c825-175a-4b6f-b809-d5b7071e5e2a" providerId="ADAL" clId="{E60B8A01-DF86-4476-B72F-B6C486BBC541}" dt="2020-10-26T20:01:56.745" v="58" actId="1076"/>
        <pc:sldMkLst>
          <pc:docMk/>
          <pc:sldMk cId="2087347569" sldId="256"/>
        </pc:sldMkLst>
        <pc:spChg chg="add mod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16" creationId="{4F3A036C-C541-4F3F-9169-B3C6F794F335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17" creationId="{4AFDECD4-9E7F-4E98-BACA-4FF6A675A338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18" creationId="{BDC38C1D-EA55-404C-B5E2-6ACF88E72FE3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19" creationId="{70A57C4B-DE78-4AE6-8E22-7EF132E735B3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20" creationId="{CFEF1BE4-9117-4835-8A71-2450F32EF06B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21" creationId="{0A722F79-2137-46BA-8DFD-CA42E2DB57B8}"/>
          </ac:spMkLst>
        </pc:spChg>
        <pc:spChg chg="add mod topLvl">
          <ac:chgData name="Naveed Akbar" userId="2692c825-175a-4b6f-b809-d5b7071e5e2a" providerId="ADAL" clId="{E60B8A01-DF86-4476-B72F-B6C486BBC541}" dt="2020-10-26T19:57:38.663" v="40" actId="164"/>
          <ac:spMkLst>
            <pc:docMk/>
            <pc:sldMk cId="2087347569" sldId="256"/>
            <ac:spMk id="22" creationId="{372D7B25-ACB3-46EC-883E-8CE0A75C979A}"/>
          </ac:spMkLst>
        </pc:spChg>
        <pc:spChg chg="add mod">
          <ac:chgData name="Naveed Akbar" userId="2692c825-175a-4b6f-b809-d5b7071e5e2a" providerId="ADAL" clId="{E60B8A01-DF86-4476-B72F-B6C486BBC541}" dt="2020-10-26T19:54:42.336" v="14" actId="1076"/>
          <ac:spMkLst>
            <pc:docMk/>
            <pc:sldMk cId="2087347569" sldId="256"/>
            <ac:spMk id="23" creationId="{783656F6-3BE6-4318-8F82-4D8AF939E19D}"/>
          </ac:spMkLst>
        </pc:spChg>
        <pc:grpChg chg="add del mod">
          <ac:chgData name="Naveed Akbar" userId="2692c825-175a-4b6f-b809-d5b7071e5e2a" providerId="ADAL" clId="{E60B8A01-DF86-4476-B72F-B6C486BBC541}" dt="2020-10-26T19:54:47.060" v="15" actId="165"/>
          <ac:grpSpMkLst>
            <pc:docMk/>
            <pc:sldMk cId="2087347569" sldId="256"/>
            <ac:grpSpMk id="2" creationId="{F782526A-2429-4578-90F5-D7664136811F}"/>
          </ac:grpSpMkLst>
        </pc:grpChg>
        <pc:grpChg chg="add mod">
          <ac:chgData name="Naveed Akbar" userId="2692c825-175a-4b6f-b809-d5b7071e5e2a" providerId="ADAL" clId="{E60B8A01-DF86-4476-B72F-B6C486BBC541}" dt="2020-10-26T19:57:48.602" v="41" actId="1076"/>
          <ac:grpSpMkLst>
            <pc:docMk/>
            <pc:sldMk cId="2087347569" sldId="256"/>
            <ac:grpSpMk id="3" creationId="{2BE881D1-589D-495E-BF54-011A25CAC5F3}"/>
          </ac:grpSpMkLst>
        </pc:grpChg>
        <pc:grpChg chg="del">
          <ac:chgData name="Naveed Akbar" userId="2692c825-175a-4b6f-b809-d5b7071e5e2a" providerId="ADAL" clId="{E60B8A01-DF86-4476-B72F-B6C486BBC541}" dt="2020-10-26T19:58:10.558" v="42" actId="165"/>
          <ac:grpSpMkLst>
            <pc:docMk/>
            <pc:sldMk cId="2087347569" sldId="256"/>
            <ac:grpSpMk id="14" creationId="{00000000-0000-0000-0000-000000000000}"/>
          </ac:grpSpMkLst>
        </pc:grpChg>
        <pc:picChg chg="del mod topLvl">
          <ac:chgData name="Naveed Akbar" userId="2692c825-175a-4b6f-b809-d5b7071e5e2a" providerId="ADAL" clId="{E60B8A01-DF86-4476-B72F-B6C486BBC541}" dt="2020-10-26T19:59:47.418" v="55" actId="478"/>
          <ac:picMkLst>
            <pc:docMk/>
            <pc:sldMk cId="2087347569" sldId="256"/>
            <ac:picMk id="5" creationId="{00000000-0000-0000-0000-000000000000}"/>
          </ac:picMkLst>
        </pc:picChg>
        <pc:picChg chg="add mod ord">
          <ac:chgData name="Naveed Akbar" userId="2692c825-175a-4b6f-b809-d5b7071e5e2a" providerId="ADAL" clId="{E60B8A01-DF86-4476-B72F-B6C486BBC541}" dt="2020-10-26T19:59:45.199" v="54" actId="1076"/>
          <ac:picMkLst>
            <pc:docMk/>
            <pc:sldMk cId="2087347569" sldId="256"/>
            <ac:picMk id="8" creationId="{5214663D-80C7-4FF0-B77A-F97B011F1B20}"/>
          </ac:picMkLst>
        </pc:picChg>
        <pc:picChg chg="mod topLvl">
          <ac:chgData name="Naveed Akbar" userId="2692c825-175a-4b6f-b809-d5b7071e5e2a" providerId="ADAL" clId="{E60B8A01-DF86-4476-B72F-B6C486BBC541}" dt="2020-10-26T19:58:10.558" v="42" actId="165"/>
          <ac:picMkLst>
            <pc:docMk/>
            <pc:sldMk cId="2087347569" sldId="256"/>
            <ac:picMk id="11" creationId="{00000000-0000-0000-0000-000000000000}"/>
          </ac:picMkLst>
        </pc:picChg>
        <pc:picChg chg="mod topLvl">
          <ac:chgData name="Naveed Akbar" userId="2692c825-175a-4b6f-b809-d5b7071e5e2a" providerId="ADAL" clId="{E60B8A01-DF86-4476-B72F-B6C486BBC541}" dt="2020-10-26T20:01:56.745" v="58" actId="1076"/>
          <ac:picMkLst>
            <pc:docMk/>
            <pc:sldMk cId="2087347569" sldId="256"/>
            <ac:picMk id="12" creationId="{00000000-0000-0000-0000-000000000000}"/>
          </ac:picMkLst>
        </pc:picChg>
        <pc:picChg chg="mod topLvl">
          <ac:chgData name="Naveed Akbar" userId="2692c825-175a-4b6f-b809-d5b7071e5e2a" providerId="ADAL" clId="{E60B8A01-DF86-4476-B72F-B6C486BBC541}" dt="2020-10-26T19:58:10.558" v="42" actId="165"/>
          <ac:picMkLst>
            <pc:docMk/>
            <pc:sldMk cId="2087347569" sldId="256"/>
            <ac:picMk id="13" creationId="{00000000-0000-0000-0000-000000000000}"/>
          </ac:picMkLst>
        </pc:picChg>
        <pc:picChg chg="add mod topLvl">
          <ac:chgData name="Naveed Akbar" userId="2692c825-175a-4b6f-b809-d5b7071e5e2a" providerId="ADAL" clId="{E60B8A01-DF86-4476-B72F-B6C486BBC541}" dt="2020-10-26T19:57:38.663" v="40" actId="164"/>
          <ac:picMkLst>
            <pc:docMk/>
            <pc:sldMk cId="2087347569" sldId="256"/>
            <ac:picMk id="15" creationId="{4FC97E58-C651-4E1F-9491-F5E04B93E4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7187-D33B-468D-B5B6-1F8CD39ED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10D77-45A1-426F-B8BB-1CE23A3DE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1662-80B2-43B3-BFDB-5A4872CD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94CFF-74A9-4427-B320-E8688AC9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BA014-C5A5-4DE6-A9CC-1886A133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74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3C97-55EC-4C6B-A48D-A8961337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D9A86-202D-400C-9FDB-A5DEEF1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AF1D-7643-4EB5-8726-2978961B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FAF6-D761-46A3-A5B7-A3922745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5D6B1-9EFB-4321-AF83-08C5D48E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4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3B5CA-C019-444F-9353-77DA5D75A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45BEE-E0F4-41A3-9A40-467E7D103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CCBAF-68FD-4972-97AC-45F76D86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387F3-7521-46C2-BC59-126441A5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12E8D-BB1B-48D3-A0E4-8251D9C7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1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268C-D34F-4845-BF11-393958B3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93FF1-9235-4BFC-8523-CECB3A809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4C5F8-A25C-4FE4-87EE-9F929119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A99E9-E050-4058-9916-59862E81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A6F77-585F-40ED-9554-1844B5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52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4822D-27DA-491D-9DD5-28D16C6E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6D79-54DC-4020-AB36-3EF7C065A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9AEE-A621-493A-84BD-84C9946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8DDD2-C9A8-423F-8693-C7713903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A6491-3378-4A3B-8A0F-0C1CE42C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9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402A-DE11-475F-878C-F40DB94B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4C333-6FBB-4031-92A0-A7A05AC25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C1382-DDE7-4E61-A394-420EF7F5E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79ADB-C2F3-43B6-971E-BBA79F95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DD31B-1A08-4832-9D48-E6097B77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4558F-012C-40B0-BFC4-AACB3BEB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9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E594-EF06-4DBE-B6F8-9C6491BE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CAB1-6F0D-454D-9312-D3D5BE292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92F5B-D63E-49BA-BB84-EB29F301E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3CFC0-DF64-458A-AD90-AF7570C91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0CA1A-689B-457A-AA4D-A0499E5D6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E0C15-9DF8-47D9-9C26-E7D7C6AF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D5037A-F073-4B5D-9A88-10EE4B78A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59E84-77B3-4DA0-8662-0779ABB6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0B01-0E5A-4E83-84FA-3C282252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47F50-7D5E-483E-8796-46F8B8C0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E8994-23E9-4EF4-8B81-339E93F9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F682-C785-4282-9440-6B14BC50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5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426D0-9AD2-47C3-AFE6-05729953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9BA9B-6520-42DB-B98E-7116733F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6F72D-0B30-47B1-842E-E0687F1F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1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DC5D-464B-4DE7-BD8E-99EF35B4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93A4C-871B-4249-95A0-B23F9ACC7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40A17-0AAD-42A9-8FE3-2C5A00C9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92FC2-CB27-4709-BF65-0B674CDB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B4BE5-8373-4DFF-987E-32E759A2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FB679-0748-4348-9723-E1DD3C18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3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1987-E627-4CB4-8D36-6C98960B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79B64-CEBD-4930-839C-92AB43396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78C1B-0EDA-41ED-B093-26D782E6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3E1CB-28AA-4A02-873D-A68ABB9B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7C205-0A6D-487F-A510-5A56CB79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26FE4-406B-480C-9C76-ED0B2C4D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4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1B37F-584F-4884-8AD1-A3C720B8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36D0-8914-4D97-B19D-9561FE54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C35A8-2114-4896-B1C4-3079DFED2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8DC27-C836-4EF8-8E71-58A564DD5911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6F5B7-A771-4921-9F11-BF4151FF0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FE29F-F6E0-464C-819D-20C7FDB43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6075-597A-485F-A57B-9DBB55049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98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214663D-80C7-4FF0-B77A-F97B011F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25" y="528502"/>
            <a:ext cx="3517961" cy="2616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8" y="527975"/>
            <a:ext cx="2159437" cy="2715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0" y="3660554"/>
            <a:ext cx="2521779" cy="3070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50" y="3334850"/>
            <a:ext cx="3517961" cy="261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030" y="242928"/>
            <a:ext cx="90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983" y="242928"/>
            <a:ext cx="90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8030" y="3134795"/>
            <a:ext cx="90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95983" y="3134795"/>
            <a:ext cx="90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881D1-589D-495E-BF54-011A25CAC5F3}"/>
              </a:ext>
            </a:extLst>
          </p:cNvPr>
          <p:cNvGrpSpPr/>
          <p:nvPr/>
        </p:nvGrpSpPr>
        <p:grpSpPr>
          <a:xfrm>
            <a:off x="6195983" y="-746420"/>
            <a:ext cx="4699517" cy="5001089"/>
            <a:chOff x="5694289" y="-284631"/>
            <a:chExt cx="4699517" cy="500108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3A036C-C541-4F3F-9169-B3C6F794F335}"/>
                </a:ext>
              </a:extLst>
            </p:cNvPr>
            <p:cNvSpPr txBox="1"/>
            <p:nvPr/>
          </p:nvSpPr>
          <p:spPr>
            <a:xfrm rot="16200000">
              <a:off x="4962376" y="1832891"/>
              <a:ext cx="4635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Abdominal adipocyte cell pellet </a:t>
              </a:r>
              <a:endParaRPr lang="en-GB" sz="2000" b="1" dirty="0"/>
            </a:p>
          </p:txBody>
        </p:sp>
        <p:pic>
          <p:nvPicPr>
            <p:cNvPr id="15" name="Picture 14" descr="A close up of a snow covered field&#10;&#10;Description automatically generated">
              <a:extLst>
                <a:ext uri="{FF2B5EF4-FFF2-40B4-BE49-F238E27FC236}">
                  <a16:creationId xmlns:a16="http://schemas.microsoft.com/office/drawing/2014/main" id="{4FC97E58-C651-4E1F-9491-F5E04B93E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1" t="41674" r="24920" b="50000"/>
            <a:stretch/>
          </p:blipFill>
          <p:spPr>
            <a:xfrm flipH="1">
              <a:off x="7055708" y="4350525"/>
              <a:ext cx="1908424" cy="2846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FDECD4-9E7F-4E98-BACA-4FF6A675A338}"/>
                </a:ext>
              </a:extLst>
            </p:cNvPr>
            <p:cNvSpPr txBox="1"/>
            <p:nvPr/>
          </p:nvSpPr>
          <p:spPr>
            <a:xfrm rot="16200000">
              <a:off x="5764424" y="1899672"/>
              <a:ext cx="4501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Gluteal adipocyte cell pellet </a:t>
              </a:r>
              <a:endParaRPr lang="en-GB" sz="20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C38C1D-EA55-404C-B5E2-6ACF88E72FE3}"/>
                </a:ext>
              </a:extLst>
            </p:cNvPr>
            <p:cNvSpPr txBox="1"/>
            <p:nvPr/>
          </p:nvSpPr>
          <p:spPr>
            <a:xfrm rot="16200000">
              <a:off x="5507159" y="1988794"/>
              <a:ext cx="432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Abdominal adipocyte EV </a:t>
              </a:r>
              <a:endParaRPr lang="en-GB" sz="20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A57C4B-DE78-4AE6-8E22-7EF132E735B3}"/>
                </a:ext>
              </a:extLst>
            </p:cNvPr>
            <p:cNvSpPr txBox="1"/>
            <p:nvPr/>
          </p:nvSpPr>
          <p:spPr>
            <a:xfrm rot="16200000">
              <a:off x="7118503" y="2891921"/>
              <a:ext cx="2517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Gluteal adipocyte EV </a:t>
              </a:r>
              <a:endParaRPr lang="en-GB" sz="20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EF1BE4-9117-4835-8A71-2450F32EF06B}"/>
                </a:ext>
              </a:extLst>
            </p:cNvPr>
            <p:cNvSpPr txBox="1"/>
            <p:nvPr/>
          </p:nvSpPr>
          <p:spPr>
            <a:xfrm rot="16200000">
              <a:off x="7474611" y="2880688"/>
              <a:ext cx="2517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Sham - media</a:t>
              </a:r>
              <a:endParaRPr lang="en-GB" sz="20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22F79-2137-46BA-8DFD-CA42E2DB57B8}"/>
                </a:ext>
              </a:extLst>
            </p:cNvPr>
            <p:cNvSpPr txBox="1"/>
            <p:nvPr/>
          </p:nvSpPr>
          <p:spPr>
            <a:xfrm>
              <a:off x="5694289" y="4292785"/>
              <a:ext cx="1466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TSG101</a:t>
              </a:r>
              <a:endParaRPr lang="en-GB" sz="20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2D7B25-ACB3-46EC-883E-8CE0A75C979A}"/>
                </a:ext>
              </a:extLst>
            </p:cNvPr>
            <p:cNvSpPr txBox="1"/>
            <p:nvPr/>
          </p:nvSpPr>
          <p:spPr>
            <a:xfrm>
              <a:off x="8693549" y="4316348"/>
              <a:ext cx="1700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44 </a:t>
              </a:r>
              <a:r>
                <a:rPr lang="en-US" sz="2000" b="1" dirty="0" err="1"/>
                <a:t>kDa</a:t>
              </a:r>
              <a:endParaRPr lang="en-GB" sz="2000" b="1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83656F6-3BE6-4318-8F82-4D8AF939E19D}"/>
              </a:ext>
            </a:extLst>
          </p:cNvPr>
          <p:cNvSpPr txBox="1"/>
          <p:nvPr/>
        </p:nvSpPr>
        <p:spPr>
          <a:xfrm>
            <a:off x="6055166" y="242928"/>
            <a:ext cx="90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87347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BE27DB9E29244B4F84600A0F001DE" ma:contentTypeVersion="13" ma:contentTypeDescription="Create a new document." ma:contentTypeScope="" ma:versionID="b16ffca6f2c11affe32db3c6f064d1c6">
  <xsd:schema xmlns:xsd="http://www.w3.org/2001/XMLSchema" xmlns:xs="http://www.w3.org/2001/XMLSchema" xmlns:p="http://schemas.microsoft.com/office/2006/metadata/properties" xmlns:ns3="cf0dfbcc-b360-4cf7-9bf5-370ba522dbe9" xmlns:ns4="83c9eb58-c16a-4eef-9abf-4aeec758fe01" targetNamespace="http://schemas.microsoft.com/office/2006/metadata/properties" ma:root="true" ma:fieldsID="487dc6d7d910e9a42cf6ec0bd2c1643b" ns3:_="" ns4:_="">
    <xsd:import namespace="cf0dfbcc-b360-4cf7-9bf5-370ba522dbe9"/>
    <xsd:import namespace="83c9eb58-c16a-4eef-9abf-4aeec758fe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dfbcc-b360-4cf7-9bf5-370ba522d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9eb58-c16a-4eef-9abf-4aeec758fe0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D587AD-31A0-409A-98E0-729ED2B263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94C14D1-0943-44B5-A55D-0E8D99F551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D4F37D-5478-42DB-BF5A-10E0A4268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0dfbcc-b360-4cf7-9bf5-370ba522dbe9"/>
    <ds:schemaRef ds:uri="83c9eb58-c16a-4eef-9abf-4aeec758fe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Widescreen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Naveed akbar</dc:creator>
  <cp:lastModifiedBy>Naveed akbar</cp:lastModifiedBy>
  <cp:revision>7</cp:revision>
  <dcterms:created xsi:type="dcterms:W3CDTF">2020-05-22T10:40:35Z</dcterms:created>
  <dcterms:modified xsi:type="dcterms:W3CDTF">2020-10-26T20:02:07Z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0x0101008FCBE27DB9E29244B4F84600A0F001DE</vt:lpwstr>
  </property>
</Properties>
</file>