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2B47E-9D41-452D-841F-4FA014066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9B222-5B5D-494D-8211-58B7EA3C7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B4303-7508-4E37-AB28-535B7D80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60BD3-3038-40D7-B5E8-C1B6670A9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B8C8B-07D0-459F-8820-CD56B405D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A002D-B0A9-4B7D-9F64-93DEEC53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B632AE-914D-4E6E-A345-50208D1E5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83F25-15F0-41D8-BBA6-E17A0047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6091B-D3A0-4235-BCAD-2817E6A3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F22BE-2C9C-4BB1-A970-0AC193AD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0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B242D3-F0EE-4EEA-9957-EA122645E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6239E-5DB0-450B-AFB4-5AF9282DA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581DE-88B5-4754-BACE-6397196A1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48E1B-F305-489D-8DAA-F049B8A3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0ED6B-AAD6-4A17-95C4-4136727A0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3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56C0-5D85-48FB-829C-8F769C3B8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F98F4-ADC3-480B-AD32-774D8F902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33B2-6CF1-45F8-B8E0-6EB1A40B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EF19E-FA89-44A2-B001-E789DE5EE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EF5AB-2D38-44ED-B340-C7A7984D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F4083-F6F1-4071-AED0-7B2C25913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AB770-DB03-47A4-B15E-2EF97E19F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14021-5CF8-44FF-94CB-5962B8ED1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3B9FF-18EA-4C60-9F0B-C4062687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624F-8B6F-4B56-A99A-3D1576E5C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6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E9496-4679-445E-BFFC-4CE17C4C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F34AE-0266-480D-83B5-DB4B8AA6D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AC737-2BAF-48FE-BCC4-7CE8B0C6A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E2BA5-C286-4670-87E6-28D053A09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C3471-7E68-4EBF-A72E-A167F488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D4ED17-022D-4FE2-8B12-33B49E451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7A1FE-F62D-4EDE-9FC4-B01119290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0235A-480B-4766-8AD2-196921456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26065A-7DB3-4311-A5D2-7AB405CE9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88BA4-8673-47D0-A083-2CF2D4E21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AB5064-E0A7-419A-A5D4-2CAF51ABC5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E49E9F-8326-4A61-BE85-3D880F00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94C568-C29A-42C7-A1FD-71FE33783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1EB6B8-8A1F-42C1-8D8A-1BE6362CD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716B-D858-4CEA-A867-B0620A5DE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AD873-BB4E-4B1B-874D-C608E484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69F22-1BA8-4073-B612-03D590016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1F0EE-2C7C-4B70-92F3-BCBD1D4B0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2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9752BE-F195-4CF0-8857-A31026700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B4D22B-9410-4FEC-BF0A-45AB911F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42F4F-BBD1-4D4F-B5B6-31981A0DE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65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655F-402A-4C61-BE83-9B6F2F7C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9B0C7-58D5-474D-81FC-BED72BE3F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6E794-FFDB-4097-A57D-D3D585829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072FE-A0FE-4839-A385-31BF72C7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3D488-BE59-4F85-A13C-0BFC7A4B2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DEFF9-ECDF-4DC6-BB8B-4A1FD0ACC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5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FF56C-8B48-4A97-BBFD-49F15E79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F2B49-C81D-4BFE-968D-34BD5902F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DC27A-8117-4B2E-A62E-F4B31F8E9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1EA5E-08A4-415D-96A7-0AABC0F9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994E5-0380-4A9D-9AA0-FD60FDB8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E6D0F-C5E1-40BE-989A-3CC7FC7A4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7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64820-08D3-4A41-9E70-EA46B3CF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AE497-CE4A-4B9F-A212-730CC901D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1FD49-77D6-492C-BC4F-C5B9D19B7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0766C-1531-4B09-8564-895095F899F4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DDBB-6302-4E6D-93D1-5EB80AEE8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8EA96-7F39-4D6B-8C9F-636075F28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0DA9F-BD8E-4343-8C03-14956B5C9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5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815E576-3899-45C9-ADF3-BC73EE1E36B5}"/>
                  </a:ext>
                </a:extLst>
              </p:cNvPr>
              <p:cNvSpPr txBox="1"/>
              <p:nvPr/>
            </p:nvSpPr>
            <p:spPr>
              <a:xfrm>
                <a:off x="2343362" y="2119942"/>
                <a:ext cx="4219168" cy="8106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corr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800" b="0" i="1" smtClean="0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uncorr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800" b="0" i="1" smtClean="0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corr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uncorr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815E576-3899-45C9-ADF3-BC73EE1E3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362" y="2119942"/>
                <a:ext cx="4219168" cy="8106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F71689-1D21-4656-A24E-BD7818680D0E}"/>
                  </a:ext>
                </a:extLst>
              </p:cNvPr>
              <p:cNvSpPr txBox="1"/>
              <p:nvPr/>
            </p:nvSpPr>
            <p:spPr>
              <a:xfrm>
                <a:off x="2343362" y="4677760"/>
                <a:ext cx="4524380" cy="8106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𝐿𝑜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corr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800" b="0" i="1" smtClean="0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corr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800" b="0" i="1" smtClean="0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uncorr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𝐿𝑜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uncorr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F71689-1D21-4656-A24E-BD7818680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362" y="4677760"/>
                <a:ext cx="4524380" cy="8106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2B49904-A81A-409B-BFF5-585B2A9BEA5F}"/>
                  </a:ext>
                </a:extLst>
              </p:cNvPr>
              <p:cNvSpPr txBox="1"/>
              <p:nvPr/>
            </p:nvSpPr>
            <p:spPr>
              <a:xfrm>
                <a:off x="7095478" y="2222647"/>
                <a:ext cx="3903955" cy="5421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uncorr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2B49904-A81A-409B-BFF5-585B2A9BE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478" y="2222647"/>
                <a:ext cx="3903955" cy="5421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090C57C-B5DB-4890-BB97-F3F84FFD65AD}"/>
                  </a:ext>
                </a:extLst>
              </p:cNvPr>
              <p:cNvSpPr txBox="1"/>
              <p:nvPr/>
            </p:nvSpPr>
            <p:spPr>
              <a:xfrm>
                <a:off x="7095478" y="4812027"/>
                <a:ext cx="3903955" cy="5421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uncorr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090C57C-B5DB-4890-BB97-F3F84FFD6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478" y="4812027"/>
                <a:ext cx="3903955" cy="5421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747C080-9FB4-499E-AA03-747E6A61B989}"/>
              </a:ext>
            </a:extLst>
          </p:cNvPr>
          <p:cNvSpPr txBox="1"/>
          <p:nvPr/>
        </p:nvSpPr>
        <p:spPr>
          <a:xfrm>
            <a:off x="949911" y="254778"/>
            <a:ext cx="100495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u="none" strike="noStrike" baseline="0" dirty="0">
                <a:latin typeface="ArialMT"/>
              </a:rPr>
              <a:t>Calculation of the </a:t>
            </a:r>
            <a:r>
              <a:rPr lang="en-US" sz="3600" dirty="0">
                <a:latin typeface="ArialMT"/>
              </a:rPr>
              <a:t>E</a:t>
            </a:r>
            <a:r>
              <a:rPr lang="en-US" sz="3600" b="0" i="0" u="none" strike="noStrike" baseline="0" dirty="0">
                <a:latin typeface="ArialMT"/>
              </a:rPr>
              <a:t>nd-effect </a:t>
            </a:r>
            <a:r>
              <a:rPr lang="en-US" sz="3600" dirty="0">
                <a:latin typeface="ArialMT"/>
              </a:rPr>
              <a:t>F</a:t>
            </a:r>
            <a:r>
              <a:rPr lang="en-US" sz="3600" b="0" i="0" u="none" strike="noStrike" baseline="0" dirty="0">
                <a:latin typeface="ArialMT"/>
              </a:rPr>
              <a:t>actors</a:t>
            </a:r>
            <a:endParaRPr lang="en-US" sz="3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AD9225A-881D-4896-950C-BE97BC55736D}"/>
              </a:ext>
            </a:extLst>
          </p:cNvPr>
          <p:cNvCxnSpPr/>
          <p:nvPr/>
        </p:nvCxnSpPr>
        <p:spPr>
          <a:xfrm>
            <a:off x="275208" y="896643"/>
            <a:ext cx="11521440" cy="0"/>
          </a:xfrm>
          <a:prstGeom prst="line">
            <a:avLst/>
          </a:prstGeom>
          <a:ln w="7620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71E08CD-DF52-4A9F-A8FD-8DFC3106A18B}"/>
              </a:ext>
            </a:extLst>
          </p:cNvPr>
          <p:cNvSpPr txBox="1"/>
          <p:nvPr/>
        </p:nvSpPr>
        <p:spPr>
          <a:xfrm>
            <a:off x="769398" y="1276899"/>
            <a:ext cx="5326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>
                <a:latin typeface="ArialMT"/>
              </a:rPr>
              <a:t>Primary end-effect factor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4C976D-08D3-413E-B5D3-E287BAF08445}"/>
              </a:ext>
            </a:extLst>
          </p:cNvPr>
          <p:cNvSpPr txBox="1"/>
          <p:nvPr/>
        </p:nvSpPr>
        <p:spPr>
          <a:xfrm>
            <a:off x="769398" y="3900287"/>
            <a:ext cx="5326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rialMT"/>
              </a:rPr>
              <a:t>Orthogonal</a:t>
            </a:r>
            <a:r>
              <a:rPr lang="en-US" sz="2800" b="0" i="0" u="none" strike="noStrike" baseline="0" dirty="0">
                <a:latin typeface="ArialMT"/>
              </a:rPr>
              <a:t> end-effect factor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2304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ArialMT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Tao, Ran (IntlAssoc)</dc:creator>
  <cp:lastModifiedBy>Tao, Ran (IntlAssoc)</cp:lastModifiedBy>
  <cp:revision>2</cp:revision>
  <dcterms:created xsi:type="dcterms:W3CDTF">2022-11-18T18:23:59Z</dcterms:created>
  <dcterms:modified xsi:type="dcterms:W3CDTF">2022-11-18T19:01:37Z</dcterms:modified>
</cp:coreProperties>
</file>