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77" r:id="rId4"/>
    <p:sldId id="275" r:id="rId5"/>
    <p:sldId id="276" r:id="rId6"/>
    <p:sldId id="278" r:id="rId7"/>
    <p:sldId id="280" r:id="rId8"/>
    <p:sldId id="279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268" r:id="rId29"/>
    <p:sldId id="269" r:id="rId30"/>
    <p:sldId id="270" r:id="rId31"/>
    <p:sldId id="302" r:id="rId32"/>
    <p:sldId id="301" r:id="rId33"/>
    <p:sldId id="303" r:id="rId34"/>
    <p:sldId id="271" r:id="rId35"/>
    <p:sldId id="272" r:id="rId36"/>
    <p:sldId id="306" r:id="rId37"/>
    <p:sldId id="273" r:id="rId38"/>
    <p:sldId id="30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A4C3"/>
    <a:srgbClr val="AED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54" y="15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ACF9-B9E8-47CC-9B1B-CB0CC572D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A66F60-ADDE-444E-AAB5-BAD18E67E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1EEE9-BB66-4038-8259-5D6EF44E6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9F9FF-FE3F-4BD8-A6D3-F1346C609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C8A6A-2395-4C2F-B21E-B78692D4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73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F771-1103-4C87-90A0-0F6C6D26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AAD50-6F76-4E51-A66C-0F52883F5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C205B-B3C1-44DE-A320-E35BD9C9B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B5ED1-2962-47B2-9CF8-30486FFD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96365-85C2-4729-9E63-AA2B86C4A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8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A27F6A-B7F1-48E7-B9F5-FA8AE2CCB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60CD0-DC16-4C15-B9E6-E3E863A03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3228B-7A44-4C34-9203-94FB60FC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EAD61-5DCD-4605-BF87-420D69969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59495-F2C3-437A-9EB1-6FE2CFD0D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4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DEC6D-A410-40D6-BDBC-1E22E4C8C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6FF10-FA9A-48D9-93E2-501711352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07117-D19E-439F-A577-CF7E6FB0A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119F6-EA0E-4F2D-B145-94B3A64B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26681-057E-433B-9604-AE55A0ED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B44BB-C031-4094-AF4F-BFA26D17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B753B-7A74-4FDD-BB17-B177830C0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98A09-BCEC-4DEC-A4DB-0A82351A7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291DE-4A0D-491E-85E6-E1056671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8765F-D17E-473B-91CE-74D328F0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F38E9-4767-4415-AC58-0217998C4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7026-5E2E-4AF6-A1A7-43A5BB77C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7F8B2-9CE9-44A6-A76F-CC6C3DEA4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7E310-CE31-4274-B8FB-0DBDDC73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459C-B86E-4F41-8B61-ABB9F673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617BC-62EF-4F9C-AA5B-1B54B83C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AACD1-62D4-4A1C-9956-F6C2F12E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67140-BE76-4E3C-A72E-BD996F50B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D650FD-BD27-469E-B204-A18ED032E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C0487-C895-4DEF-95EF-0B9E957BF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696A86-EDE1-4C2F-88DD-4FCCE8CE1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CE434A-A75B-4FCD-8D9D-9A8CFA8F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0A558-C649-4F6E-9BC8-5AF04964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25F851-AD92-4273-956B-140D4758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71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7B83-28D0-463A-93CE-FB0D6F47C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BBFE5F-AB1D-41D9-B27F-B771BC43C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0C46C-07DB-46F6-901C-6DF1CC7D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58E09-0958-469A-8B98-AFFEEBB4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46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9AB0D-128F-4810-94FF-8B9DF750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2C5C0-E512-4F3F-BDF8-297D0D81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AC151-B7EF-4D20-93A1-5269752B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87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DECA-7595-4D35-B8CA-3A87FA57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741B8-DB3E-4608-BF8E-0080B5433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DC5A3-3AA6-4992-B3F5-5781A7B29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11192-3151-4522-BCCB-77025C7B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9F0CF-BB09-478B-8C7A-237A1303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4B24C-F213-4F3A-81AB-24460E0A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82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F6446-C5D8-43E7-813B-9B1745CB3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64A7E4-1ED1-4D82-94E3-F32222743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497FE-62B0-47AF-9728-EDA5E8650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FA49A-65F4-43A0-8A94-592CA9178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7B1CD6-945A-4246-BCD1-E2AB2FFB0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0801A-B134-4C38-B87B-4283414E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35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9B334-6DA8-4374-989C-A7BD4901D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0E561-1DFB-4DDC-9D50-6222ECA34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2823E-CA54-4E09-BB1C-D5579C3558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E3C94-2E19-4BA7-8BC5-D6EC37AA398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F3EB3-B1B0-418F-99B9-0A34FB1AC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8120A-5E10-4CC0-B6E3-CA977908E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B2298-A6F2-41F0-8996-A708A8A1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2106929" y="2782669"/>
            <a:ext cx="7978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Screen Captured Shots for Article 61955</a:t>
            </a:r>
          </a:p>
        </p:txBody>
      </p:sp>
    </p:spTree>
    <p:extLst>
      <p:ext uri="{BB962C8B-B14F-4D97-AF65-F5344CB8AC3E}">
        <p14:creationId xmlns:p14="http://schemas.microsoft.com/office/powerpoint/2010/main" val="2707109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0" y="927163"/>
            <a:ext cx="6400798" cy="5525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0F97A4-775D-44D5-AE7C-9581442A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31" y="932676"/>
            <a:ext cx="1438781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4.7.1.b.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CDB0F-AC2D-4FD6-843F-84F6EA510A5D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69391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664BD-ABE9-4B3E-9D50-C081F14DCC2A}"/>
              </a:ext>
            </a:extLst>
          </p:cNvPr>
          <p:cNvSpPr txBox="1"/>
          <p:nvPr/>
        </p:nvSpPr>
        <p:spPr>
          <a:xfrm>
            <a:off x="8586615" y="6083522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µm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56D16E-65F2-4010-8F0B-28B74F21D849}"/>
              </a:ext>
            </a:extLst>
          </p:cNvPr>
          <p:cNvCxnSpPr/>
          <p:nvPr/>
        </p:nvCxnSpPr>
        <p:spPr>
          <a:xfrm>
            <a:off x="8913812" y="6083522"/>
            <a:ext cx="3749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EC9DD73-68BE-433B-B13F-C0D0D50259A7}"/>
              </a:ext>
            </a:extLst>
          </p:cNvPr>
          <p:cNvSpPr txBox="1"/>
          <p:nvPr/>
        </p:nvSpPr>
        <p:spPr>
          <a:xfrm>
            <a:off x="5922513" y="5081736"/>
            <a:ext cx="1588638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Cured region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72801-5DF6-47EB-A39A-3E728DAEEEF8}"/>
              </a:ext>
            </a:extLst>
          </p:cNvPr>
          <p:cNvSpPr/>
          <p:nvPr/>
        </p:nvSpPr>
        <p:spPr>
          <a:xfrm>
            <a:off x="4572001" y="2770206"/>
            <a:ext cx="4070206" cy="2121833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E6C0B-6429-45DB-B4EF-F2B10B815BE9}"/>
              </a:ext>
            </a:extLst>
          </p:cNvPr>
          <p:cNvSpPr txBox="1"/>
          <p:nvPr/>
        </p:nvSpPr>
        <p:spPr>
          <a:xfrm>
            <a:off x="3558295" y="1690909"/>
            <a:ext cx="1588638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Charging reduced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0BC2A5-AB36-43C4-BF37-4BC6CB80DC6D}"/>
              </a:ext>
            </a:extLst>
          </p:cNvPr>
          <p:cNvCxnSpPr>
            <a:cxnSpLocks/>
          </p:cNvCxnSpPr>
          <p:nvPr/>
        </p:nvCxnSpPr>
        <p:spPr>
          <a:xfrm>
            <a:off x="4572001" y="2337240"/>
            <a:ext cx="402335" cy="95460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F5718DE-28D8-40C0-93E2-431934CEC802}"/>
              </a:ext>
            </a:extLst>
          </p:cNvPr>
          <p:cNvCxnSpPr>
            <a:cxnSpLocks/>
          </p:cNvCxnSpPr>
          <p:nvPr/>
        </p:nvCxnSpPr>
        <p:spPr>
          <a:xfrm>
            <a:off x="5126736" y="2221992"/>
            <a:ext cx="697992" cy="17385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585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0" y="927163"/>
            <a:ext cx="6400798" cy="5525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0F97A4-775D-44D5-AE7C-9581442A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31" y="932676"/>
            <a:ext cx="1438781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5.2.1.a.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CDB0F-AC2D-4FD6-843F-84F6EA510A5D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664BD-ABE9-4B3E-9D50-C081F14DCC2A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56D16E-65F2-4010-8F0B-28B74F21D849}"/>
              </a:ext>
            </a:extLst>
          </p:cNvPr>
          <p:cNvCxnSpPr/>
          <p:nvPr/>
        </p:nvCxnSpPr>
        <p:spPr>
          <a:xfrm>
            <a:off x="8713787" y="6092475"/>
            <a:ext cx="7589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795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0" y="927163"/>
            <a:ext cx="6400798" cy="5525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0F97A4-775D-44D5-AE7C-9581442A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31" y="932676"/>
            <a:ext cx="1438781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5.2.1.b.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CDB0F-AC2D-4FD6-843F-84F6EA510A5D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664BD-ABE9-4B3E-9D50-C081F14DCC2A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56D16E-65F2-4010-8F0B-28B74F21D849}"/>
              </a:ext>
            </a:extLst>
          </p:cNvPr>
          <p:cNvCxnSpPr/>
          <p:nvPr/>
        </p:nvCxnSpPr>
        <p:spPr>
          <a:xfrm>
            <a:off x="8713787" y="6092475"/>
            <a:ext cx="7589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5386384" y="2813912"/>
            <a:ext cx="211674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of interest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1EAC2-0466-4558-B8F3-DC89D63EBD30}"/>
              </a:ext>
            </a:extLst>
          </p:cNvPr>
          <p:cNvSpPr/>
          <p:nvPr/>
        </p:nvSpPr>
        <p:spPr>
          <a:xfrm>
            <a:off x="5733955" y="3260532"/>
            <a:ext cx="1421605" cy="91980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2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6" cy="5525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FD53-3E8D-4743-B882-73CA71159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259" y="927163"/>
            <a:ext cx="1444877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5.2.1.c.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CDB0F-AC2D-4FD6-843F-84F6EA510A5D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1750x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664BD-ABE9-4B3E-9D50-C081F14DCC2A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56D16E-65F2-4010-8F0B-28B74F21D849}"/>
              </a:ext>
            </a:extLst>
          </p:cNvPr>
          <p:cNvCxnSpPr/>
          <p:nvPr/>
        </p:nvCxnSpPr>
        <p:spPr>
          <a:xfrm>
            <a:off x="8759507" y="6087614"/>
            <a:ext cx="6583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5127542" y="2490652"/>
            <a:ext cx="211674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of interest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812DA0-9D3F-411A-9333-CD7DACB26F7D}"/>
              </a:ext>
            </a:extLst>
          </p:cNvPr>
          <p:cNvSpPr/>
          <p:nvPr/>
        </p:nvSpPr>
        <p:spPr>
          <a:xfrm>
            <a:off x="5504687" y="3127249"/>
            <a:ext cx="1362457" cy="941832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90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6" cy="552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FD53-3E8D-4743-B882-73CA71159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259" y="927163"/>
            <a:ext cx="1444877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5.2.1.d.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1750x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5127542" y="5352724"/>
            <a:ext cx="2116745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Milling window created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1EAC2-0466-4558-B8F3-DC89D63EBD30}"/>
              </a:ext>
            </a:extLst>
          </p:cNvPr>
          <p:cNvSpPr/>
          <p:nvPr/>
        </p:nvSpPr>
        <p:spPr>
          <a:xfrm>
            <a:off x="5345427" y="3922776"/>
            <a:ext cx="1680973" cy="123235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7DAB19-E0AF-46A8-A25A-56D814E81858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3931D-45F1-4D2C-A8D2-B71E1D968488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A3038F-C466-42D9-A9E4-9B2E3346E11C}"/>
              </a:ext>
            </a:extLst>
          </p:cNvPr>
          <p:cNvCxnSpPr/>
          <p:nvPr/>
        </p:nvCxnSpPr>
        <p:spPr>
          <a:xfrm>
            <a:off x="8759507" y="6087614"/>
            <a:ext cx="6583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56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5" cy="5525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FD53-3E8D-4743-B882-73CA71159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259" y="927163"/>
            <a:ext cx="1444877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5.3.1.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1750x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7108886" y="4324024"/>
            <a:ext cx="2116745" cy="92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 window created and placed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1EAC2-0466-4558-B8F3-DC89D63EBD30}"/>
              </a:ext>
            </a:extLst>
          </p:cNvPr>
          <p:cNvSpPr/>
          <p:nvPr/>
        </p:nvSpPr>
        <p:spPr>
          <a:xfrm>
            <a:off x="6766831" y="3091671"/>
            <a:ext cx="840469" cy="104853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7DAB19-E0AF-46A8-A25A-56D814E81858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3931D-45F1-4D2C-A8D2-B71E1D968488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A3038F-C466-42D9-A9E4-9B2E3346E11C}"/>
              </a:ext>
            </a:extLst>
          </p:cNvPr>
          <p:cNvCxnSpPr/>
          <p:nvPr/>
        </p:nvCxnSpPr>
        <p:spPr>
          <a:xfrm>
            <a:off x="8759507" y="6087614"/>
            <a:ext cx="6583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400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4" cy="5525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FD53-3E8D-4743-B882-73CA71159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259" y="927163"/>
            <a:ext cx="1444877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5.4.1.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1750x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6786981" y="4744836"/>
            <a:ext cx="2116745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 window resized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1EAC2-0466-4558-B8F3-DC89D63EBD30}"/>
              </a:ext>
            </a:extLst>
          </p:cNvPr>
          <p:cNvSpPr/>
          <p:nvPr/>
        </p:nvSpPr>
        <p:spPr>
          <a:xfrm>
            <a:off x="7048501" y="3318880"/>
            <a:ext cx="1593706" cy="124042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7DAB19-E0AF-46A8-A25A-56D814E81858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3931D-45F1-4D2C-A8D2-B71E1D968488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A3038F-C466-42D9-A9E4-9B2E3346E11C}"/>
              </a:ext>
            </a:extLst>
          </p:cNvPr>
          <p:cNvCxnSpPr/>
          <p:nvPr/>
        </p:nvCxnSpPr>
        <p:spPr>
          <a:xfrm>
            <a:off x="8759507" y="6087614"/>
            <a:ext cx="6583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396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4" cy="5525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FD53-3E8D-4743-B882-73CA71159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259" y="927163"/>
            <a:ext cx="1444877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5.5.1.a.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1750x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5041901" y="5570943"/>
            <a:ext cx="2324098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 window resized and finalized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1EAC2-0466-4558-B8F3-DC89D63EBD30}"/>
              </a:ext>
            </a:extLst>
          </p:cNvPr>
          <p:cNvSpPr/>
          <p:nvPr/>
        </p:nvSpPr>
        <p:spPr>
          <a:xfrm>
            <a:off x="5041900" y="3943211"/>
            <a:ext cx="2324099" cy="150848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7DAB19-E0AF-46A8-A25A-56D814E81858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3931D-45F1-4D2C-A8D2-B71E1D968488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A3038F-C466-42D9-A9E4-9B2E3346E11C}"/>
              </a:ext>
            </a:extLst>
          </p:cNvPr>
          <p:cNvCxnSpPr/>
          <p:nvPr/>
        </p:nvCxnSpPr>
        <p:spPr>
          <a:xfrm>
            <a:off x="8759507" y="6087614"/>
            <a:ext cx="6583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0B00372-B233-4C99-AAA9-D2CF397FFD2B}"/>
              </a:ext>
            </a:extLst>
          </p:cNvPr>
          <p:cNvSpPr/>
          <p:nvPr/>
        </p:nvSpPr>
        <p:spPr>
          <a:xfrm>
            <a:off x="5041900" y="3302000"/>
            <a:ext cx="2324099" cy="838200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4CF38B-3FA8-4C69-9F3F-743147F56111}"/>
              </a:ext>
            </a:extLst>
          </p:cNvPr>
          <p:cNvSpPr txBox="1"/>
          <p:nvPr/>
        </p:nvSpPr>
        <p:spPr>
          <a:xfrm>
            <a:off x="5145576" y="2813424"/>
            <a:ext cx="211674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of interest</a:t>
            </a:r>
          </a:p>
        </p:txBody>
      </p:sp>
    </p:spTree>
    <p:extLst>
      <p:ext uri="{BB962C8B-B14F-4D97-AF65-F5344CB8AC3E}">
        <p14:creationId xmlns:p14="http://schemas.microsoft.com/office/powerpoint/2010/main" val="3451378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4" cy="5525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FD53-3E8D-4743-B882-73CA71159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259" y="927163"/>
            <a:ext cx="1444877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5.5.1.b.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1750x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5041901" y="5570943"/>
            <a:ext cx="2324098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Trench begins to form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1EAC2-0466-4558-B8F3-DC89D63EBD30}"/>
              </a:ext>
            </a:extLst>
          </p:cNvPr>
          <p:cNvSpPr/>
          <p:nvPr/>
        </p:nvSpPr>
        <p:spPr>
          <a:xfrm>
            <a:off x="5041900" y="3943211"/>
            <a:ext cx="2324099" cy="1508488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7DAB19-E0AF-46A8-A25A-56D814E81858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3931D-45F1-4D2C-A8D2-B71E1D968488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A3038F-C466-42D9-A9E4-9B2E3346E11C}"/>
              </a:ext>
            </a:extLst>
          </p:cNvPr>
          <p:cNvCxnSpPr/>
          <p:nvPr/>
        </p:nvCxnSpPr>
        <p:spPr>
          <a:xfrm>
            <a:off x="8759507" y="6087614"/>
            <a:ext cx="6583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D4CF38B-3FA8-4C69-9F3F-743147F56111}"/>
              </a:ext>
            </a:extLst>
          </p:cNvPr>
          <p:cNvSpPr txBox="1"/>
          <p:nvPr/>
        </p:nvSpPr>
        <p:spPr>
          <a:xfrm>
            <a:off x="5198454" y="2730123"/>
            <a:ext cx="211674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of interest</a:t>
            </a:r>
          </a:p>
        </p:txBody>
      </p:sp>
    </p:spTree>
    <p:extLst>
      <p:ext uri="{BB962C8B-B14F-4D97-AF65-F5344CB8AC3E}">
        <p14:creationId xmlns:p14="http://schemas.microsoft.com/office/powerpoint/2010/main" val="1721717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3" cy="5525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5.6.1.a.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4514850" y="5284506"/>
            <a:ext cx="3327400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Checking the trench conditions throughout bulk milling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1EAC2-0466-4558-B8F3-DC89D63EBD30}"/>
              </a:ext>
            </a:extLst>
          </p:cNvPr>
          <p:cNvSpPr/>
          <p:nvPr/>
        </p:nvSpPr>
        <p:spPr>
          <a:xfrm>
            <a:off x="4686300" y="3320910"/>
            <a:ext cx="2984500" cy="184799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F57C21-7297-40F4-B22A-0CDB7E8C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31" y="932676"/>
            <a:ext cx="1438781" cy="14631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B34114-9DD4-4E70-89E1-5CE8C817D546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2D52A3-A803-4944-82CB-920A40B9410F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05B582-76C6-4A10-9DE9-D56B93BF61C2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32DC3B-2C2F-45A1-9101-2517FE9E1A35}"/>
              </a:ext>
            </a:extLst>
          </p:cNvPr>
          <p:cNvCxnSpPr/>
          <p:nvPr/>
        </p:nvCxnSpPr>
        <p:spPr>
          <a:xfrm>
            <a:off x="8713787" y="6092475"/>
            <a:ext cx="7589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28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0" y="927163"/>
            <a:ext cx="6400800" cy="5525691"/>
          </a:xfrm>
          <a:prstGeom prst="rect">
            <a:avLst/>
          </a:prstGeom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15A1649E-EFB1-4346-9F80-B08364BB00EC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4.2.2.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1502D5B1-AEDA-4C46-99C2-2FAED3CA7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488" y="927163"/>
            <a:ext cx="1402202" cy="1450974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707747D-A9CC-4422-9B5D-8004C682B3C4}"/>
              </a:ext>
            </a:extLst>
          </p:cNvPr>
          <p:cNvSpPr txBox="1"/>
          <p:nvPr/>
        </p:nvSpPr>
        <p:spPr>
          <a:xfrm>
            <a:off x="3211340" y="962088"/>
            <a:ext cx="69391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100x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8904610-2F9E-4E9C-B380-4A57DAD7E5E9}"/>
              </a:ext>
            </a:extLst>
          </p:cNvPr>
          <p:cNvSpPr txBox="1"/>
          <p:nvPr/>
        </p:nvSpPr>
        <p:spPr>
          <a:xfrm>
            <a:off x="8586615" y="6083522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µm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55F6CE08-3463-49D3-A86C-4DA3B3DA8733}"/>
              </a:ext>
            </a:extLst>
          </p:cNvPr>
          <p:cNvCxnSpPr/>
          <p:nvPr/>
        </p:nvCxnSpPr>
        <p:spPr>
          <a:xfrm>
            <a:off x="8716168" y="6083522"/>
            <a:ext cx="74980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312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3" cy="5525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5.6.1.b.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4514850" y="5284506"/>
            <a:ext cx="3327400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Checking the trench conditions throughout bulk milling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1EAC2-0466-4558-B8F3-DC89D63EBD30}"/>
              </a:ext>
            </a:extLst>
          </p:cNvPr>
          <p:cNvSpPr/>
          <p:nvPr/>
        </p:nvSpPr>
        <p:spPr>
          <a:xfrm>
            <a:off x="4686300" y="3320910"/>
            <a:ext cx="2984500" cy="184799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F57C21-7297-40F4-B22A-0CDB7E8C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31" y="932676"/>
            <a:ext cx="1438781" cy="1463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42AD2A-3B64-4694-A6BE-762D5F735F0F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B24239-B1FE-412D-B4A6-24CF1D5F4DE6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D8613C-14C2-4E10-A6D7-C76BB7E47777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6315C8-E720-4450-80ED-9B5F849B29C7}"/>
              </a:ext>
            </a:extLst>
          </p:cNvPr>
          <p:cNvCxnSpPr/>
          <p:nvPr/>
        </p:nvCxnSpPr>
        <p:spPr>
          <a:xfrm>
            <a:off x="8713787" y="6092475"/>
            <a:ext cx="7589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836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2" cy="5525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5.6.1.c.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4514850" y="5284506"/>
            <a:ext cx="3327400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Checking the trench conditions throughout bulk milling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41EAC2-0466-4558-B8F3-DC89D63EBD30}"/>
              </a:ext>
            </a:extLst>
          </p:cNvPr>
          <p:cNvSpPr/>
          <p:nvPr/>
        </p:nvSpPr>
        <p:spPr>
          <a:xfrm>
            <a:off x="4686300" y="3320910"/>
            <a:ext cx="2984500" cy="184799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F57C21-7297-40F4-B22A-0CDB7E8C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31" y="932676"/>
            <a:ext cx="1438781" cy="1463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69423A-BD1B-4F73-A733-B80ADF1AC764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EC70A8-1BD0-4315-ABDE-AC48A2997EE9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B9BC17-BE39-4BEC-B2CB-282735AE2D14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CDBE72-7588-4716-94AB-4A91D34C1624}"/>
              </a:ext>
            </a:extLst>
          </p:cNvPr>
          <p:cNvCxnSpPr/>
          <p:nvPr/>
        </p:nvCxnSpPr>
        <p:spPr>
          <a:xfrm>
            <a:off x="8713787" y="6092475"/>
            <a:ext cx="7589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419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2" cy="5525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5.7.1.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4514850" y="5284506"/>
            <a:ext cx="3327400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 trench has milled below feature of interest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F57C21-7297-40F4-B22A-0CDB7E8C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31" y="932676"/>
            <a:ext cx="1438781" cy="1463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69423A-BD1B-4F73-A733-B80ADF1AC764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EC70A8-1BD0-4315-ABDE-AC48A2997EE9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B9BC17-BE39-4BEC-B2CB-282735AE2D14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CDBE72-7588-4716-94AB-4A91D34C1624}"/>
              </a:ext>
            </a:extLst>
          </p:cNvPr>
          <p:cNvCxnSpPr/>
          <p:nvPr/>
        </p:nvCxnSpPr>
        <p:spPr>
          <a:xfrm>
            <a:off x="8713787" y="6092475"/>
            <a:ext cx="7589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E4D6517-4D45-493D-9532-D23412DCD4D5}"/>
              </a:ext>
            </a:extLst>
          </p:cNvPr>
          <p:cNvSpPr txBox="1"/>
          <p:nvPr/>
        </p:nvSpPr>
        <p:spPr>
          <a:xfrm>
            <a:off x="4934439" y="3237190"/>
            <a:ext cx="211674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of interest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9665B4-B2C0-47D7-9F49-2C5B14EFE428}"/>
              </a:ext>
            </a:extLst>
          </p:cNvPr>
          <p:cNvCxnSpPr>
            <a:cxnSpLocks/>
          </p:cNvCxnSpPr>
          <p:nvPr/>
        </p:nvCxnSpPr>
        <p:spPr>
          <a:xfrm>
            <a:off x="5308600" y="3759200"/>
            <a:ext cx="0" cy="10223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7B58E8-9C58-4B44-97DF-F90946A0F47C}"/>
              </a:ext>
            </a:extLst>
          </p:cNvPr>
          <p:cNvCxnSpPr>
            <a:cxnSpLocks/>
          </p:cNvCxnSpPr>
          <p:nvPr/>
        </p:nvCxnSpPr>
        <p:spPr>
          <a:xfrm>
            <a:off x="5992812" y="3707606"/>
            <a:ext cx="0" cy="73104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9E5DA0C-B154-41F9-8EC7-127C2556274F}"/>
              </a:ext>
            </a:extLst>
          </p:cNvPr>
          <p:cNvSpPr txBox="1"/>
          <p:nvPr/>
        </p:nvSpPr>
        <p:spPr>
          <a:xfrm>
            <a:off x="3840871" y="3947209"/>
            <a:ext cx="1125623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of trench</a:t>
            </a:r>
          </a:p>
        </p:txBody>
      </p:sp>
    </p:spTree>
    <p:extLst>
      <p:ext uri="{BB962C8B-B14F-4D97-AF65-F5344CB8AC3E}">
        <p14:creationId xmlns:p14="http://schemas.microsoft.com/office/powerpoint/2010/main" val="3215949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2" cy="5525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5.8.1.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FE330-2804-4045-A8CF-061633E0400B}"/>
              </a:ext>
            </a:extLst>
          </p:cNvPr>
          <p:cNvSpPr txBox="1"/>
          <p:nvPr/>
        </p:nvSpPr>
        <p:spPr>
          <a:xfrm>
            <a:off x="4490823" y="5446144"/>
            <a:ext cx="33274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current lowered to 0.92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09EAE4-2B75-4706-B57E-97C8D6C1020E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1750x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1EC858-23F5-4D60-A97E-7B59E68A8478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1AFEC8-ADB6-4758-A13C-64FA0FE4A220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CEE492A-7CA0-4654-B507-011EC6A02A32}"/>
              </a:ext>
            </a:extLst>
          </p:cNvPr>
          <p:cNvCxnSpPr/>
          <p:nvPr/>
        </p:nvCxnSpPr>
        <p:spPr>
          <a:xfrm>
            <a:off x="8759507" y="6087614"/>
            <a:ext cx="6583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EF95B15-AD24-47E3-8894-19EF3E62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259" y="927163"/>
            <a:ext cx="1444877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8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1" cy="5525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5.9.1.a.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09EAE4-2B75-4706-B57E-97C8D6C1020E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1750x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1EC858-23F5-4D60-A97E-7B59E68A8478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1AFEC8-ADB6-4758-A13C-64FA0FE4A220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CEE492A-7CA0-4654-B507-011EC6A02A32}"/>
              </a:ext>
            </a:extLst>
          </p:cNvPr>
          <p:cNvCxnSpPr/>
          <p:nvPr/>
        </p:nvCxnSpPr>
        <p:spPr>
          <a:xfrm>
            <a:off x="8759507" y="6087614"/>
            <a:ext cx="6583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EF95B15-AD24-47E3-8894-19EF3E62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259" y="927163"/>
            <a:ext cx="1444877" cy="1463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1A565E-4FEF-49F3-AD06-44738C4CB624}"/>
              </a:ext>
            </a:extLst>
          </p:cNvPr>
          <p:cNvSpPr txBox="1"/>
          <p:nvPr/>
        </p:nvSpPr>
        <p:spPr>
          <a:xfrm>
            <a:off x="4432300" y="2780581"/>
            <a:ext cx="33274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of interest located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4BB71-2B8F-42EA-BA87-B31EDA70577B}"/>
              </a:ext>
            </a:extLst>
          </p:cNvPr>
          <p:cNvSpPr txBox="1"/>
          <p:nvPr/>
        </p:nvSpPr>
        <p:spPr>
          <a:xfrm>
            <a:off x="4432300" y="4633999"/>
            <a:ext cx="33274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window placed</a:t>
            </a:r>
          </a:p>
        </p:txBody>
      </p:sp>
    </p:spTree>
    <p:extLst>
      <p:ext uri="{BB962C8B-B14F-4D97-AF65-F5344CB8AC3E}">
        <p14:creationId xmlns:p14="http://schemas.microsoft.com/office/powerpoint/2010/main" val="629205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1" cy="5525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5.9.1.b.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09EAE4-2B75-4706-B57E-97C8D6C1020E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1750x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1EC858-23F5-4D60-A97E-7B59E68A8478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1AFEC8-ADB6-4758-A13C-64FA0FE4A220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CEE492A-7CA0-4654-B507-011EC6A02A32}"/>
              </a:ext>
            </a:extLst>
          </p:cNvPr>
          <p:cNvCxnSpPr/>
          <p:nvPr/>
        </p:nvCxnSpPr>
        <p:spPr>
          <a:xfrm>
            <a:off x="8759507" y="6087614"/>
            <a:ext cx="6583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EF95B15-AD24-47E3-8894-19EF3E62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259" y="927163"/>
            <a:ext cx="1444877" cy="1463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5B93E8-5A4B-43F1-BD18-27C02BD1DAAB}"/>
              </a:ext>
            </a:extLst>
          </p:cNvPr>
          <p:cNvSpPr txBox="1"/>
          <p:nvPr/>
        </p:nvSpPr>
        <p:spPr>
          <a:xfrm>
            <a:off x="4585766" y="4307456"/>
            <a:ext cx="332740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window resized</a:t>
            </a:r>
          </a:p>
        </p:txBody>
      </p:sp>
    </p:spTree>
    <p:extLst>
      <p:ext uri="{BB962C8B-B14F-4D97-AF65-F5344CB8AC3E}">
        <p14:creationId xmlns:p14="http://schemas.microsoft.com/office/powerpoint/2010/main" val="436341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0" cy="5525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5.10.1.a.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09EAE4-2B75-4706-B57E-97C8D6C1020E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1750x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1EC858-23F5-4D60-A97E-7B59E68A8478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1AFEC8-ADB6-4758-A13C-64FA0FE4A220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CEE492A-7CA0-4654-B507-011EC6A02A32}"/>
              </a:ext>
            </a:extLst>
          </p:cNvPr>
          <p:cNvCxnSpPr/>
          <p:nvPr/>
        </p:nvCxnSpPr>
        <p:spPr>
          <a:xfrm>
            <a:off x="8759507" y="6087614"/>
            <a:ext cx="65836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EF95B15-AD24-47E3-8894-19EF3E62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259" y="927163"/>
            <a:ext cx="1444877" cy="1463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5B93E8-5A4B-43F1-BD18-27C02BD1DAAB}"/>
              </a:ext>
            </a:extLst>
          </p:cNvPr>
          <p:cNvSpPr txBox="1"/>
          <p:nvPr/>
        </p:nvSpPr>
        <p:spPr>
          <a:xfrm>
            <a:off x="4432300" y="2932484"/>
            <a:ext cx="3327400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cross section milled to proper z-depth</a:t>
            </a:r>
          </a:p>
        </p:txBody>
      </p:sp>
    </p:spTree>
    <p:extLst>
      <p:ext uri="{BB962C8B-B14F-4D97-AF65-F5344CB8AC3E}">
        <p14:creationId xmlns:p14="http://schemas.microsoft.com/office/powerpoint/2010/main" val="1999557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1" y="927163"/>
            <a:ext cx="6400792" cy="5525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5.10.1.b.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F57C21-7297-40F4-B22A-0CDB7E8C4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31" y="932676"/>
            <a:ext cx="1438781" cy="14631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69423A-BD1B-4F73-A733-B80ADF1AC764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EC70A8-1BD0-4315-ABDE-AC48A2997EE9}"/>
              </a:ext>
            </a:extLst>
          </p:cNvPr>
          <p:cNvSpPr txBox="1"/>
          <p:nvPr/>
        </p:nvSpPr>
        <p:spPr>
          <a:xfrm>
            <a:off x="3211340" y="962088"/>
            <a:ext cx="81893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B9BC17-BE39-4BEC-B2CB-282735AE2D14}"/>
              </a:ext>
            </a:extLst>
          </p:cNvPr>
          <p:cNvSpPr txBox="1"/>
          <p:nvPr/>
        </p:nvSpPr>
        <p:spPr>
          <a:xfrm>
            <a:off x="8604975" y="6083519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µm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CDBE72-7588-4716-94AB-4A91D34C1624}"/>
              </a:ext>
            </a:extLst>
          </p:cNvPr>
          <p:cNvCxnSpPr/>
          <p:nvPr/>
        </p:nvCxnSpPr>
        <p:spPr>
          <a:xfrm>
            <a:off x="8713787" y="6092475"/>
            <a:ext cx="75895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9665B4-B2C0-47D7-9F49-2C5B14EFE428}"/>
              </a:ext>
            </a:extLst>
          </p:cNvPr>
          <p:cNvCxnSpPr>
            <a:cxnSpLocks/>
          </p:cNvCxnSpPr>
          <p:nvPr/>
        </p:nvCxnSpPr>
        <p:spPr>
          <a:xfrm>
            <a:off x="5308600" y="3759200"/>
            <a:ext cx="0" cy="102235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9E5DA0C-B154-41F9-8EC7-127C2556274F}"/>
              </a:ext>
            </a:extLst>
          </p:cNvPr>
          <p:cNvSpPr txBox="1"/>
          <p:nvPr/>
        </p:nvSpPr>
        <p:spPr>
          <a:xfrm>
            <a:off x="3840871" y="3947209"/>
            <a:ext cx="1125623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of trench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0B0685-5A91-41D6-B08D-3E5F053D1BAB}"/>
              </a:ext>
            </a:extLst>
          </p:cNvPr>
          <p:cNvSpPr txBox="1"/>
          <p:nvPr/>
        </p:nvSpPr>
        <p:spPr>
          <a:xfrm>
            <a:off x="4432300" y="2587625"/>
            <a:ext cx="3327400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cross section milled to proper z-depth</a:t>
            </a:r>
          </a:p>
        </p:txBody>
      </p:sp>
    </p:spTree>
    <p:extLst>
      <p:ext uri="{BB962C8B-B14F-4D97-AF65-F5344CB8AC3E}">
        <p14:creationId xmlns:p14="http://schemas.microsoft.com/office/powerpoint/2010/main" val="1514910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6.1.2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09D0A5-3AB5-41A5-A26A-4B868C2EB9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117258"/>
            <a:ext cx="6400800" cy="462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0EE1B7-B5BB-4B73-9ACE-4766E9C05BE0}"/>
              </a:ext>
            </a:extLst>
          </p:cNvPr>
          <p:cNvSpPr txBox="1"/>
          <p:nvPr/>
        </p:nvSpPr>
        <p:spPr>
          <a:xfrm>
            <a:off x="3009900" y="1642275"/>
            <a:ext cx="3584864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oriented in EDX software</a:t>
            </a:r>
          </a:p>
        </p:txBody>
      </p:sp>
    </p:spTree>
    <p:extLst>
      <p:ext uri="{BB962C8B-B14F-4D97-AF65-F5344CB8AC3E}">
        <p14:creationId xmlns:p14="http://schemas.microsoft.com/office/powerpoint/2010/main" val="419851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6.2.2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96E79-185F-47A8-B331-AEF495963B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117258"/>
            <a:ext cx="6400800" cy="462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D64F83-7481-45F6-9ED5-C9368921D79C}"/>
              </a:ext>
            </a:extLst>
          </p:cNvPr>
          <p:cNvSpPr txBox="1"/>
          <p:nvPr/>
        </p:nvSpPr>
        <p:spPr>
          <a:xfrm>
            <a:off x="3015673" y="4560965"/>
            <a:ext cx="204585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time set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F8B19E-7F1A-4F5B-9B52-9782A1A71A75}"/>
              </a:ext>
            </a:extLst>
          </p:cNvPr>
          <p:cNvCxnSpPr>
            <a:cxnSpLocks/>
          </p:cNvCxnSpPr>
          <p:nvPr/>
        </p:nvCxnSpPr>
        <p:spPr>
          <a:xfrm flipV="1">
            <a:off x="5061528" y="4673600"/>
            <a:ext cx="1431636" cy="7203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794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0" y="927163"/>
            <a:ext cx="6400800" cy="5525690"/>
          </a:xfrm>
          <a:prstGeom prst="rect">
            <a:avLst/>
          </a:prstGeom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15A1649E-EFB1-4346-9F80-B08364BB00EC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4.3.1.a.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1502D5B1-AEDA-4C46-99C2-2FAED3CA7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488" y="927163"/>
            <a:ext cx="1402202" cy="1450974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707747D-A9CC-4422-9B5D-8004C682B3C4}"/>
              </a:ext>
            </a:extLst>
          </p:cNvPr>
          <p:cNvSpPr txBox="1"/>
          <p:nvPr/>
        </p:nvSpPr>
        <p:spPr>
          <a:xfrm>
            <a:off x="3211340" y="962088"/>
            <a:ext cx="69391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600x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8904610-2F9E-4E9C-B380-4A57DAD7E5E9}"/>
              </a:ext>
            </a:extLst>
          </p:cNvPr>
          <p:cNvSpPr txBox="1"/>
          <p:nvPr/>
        </p:nvSpPr>
        <p:spPr>
          <a:xfrm>
            <a:off x="8586615" y="6083522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µm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55F6CE08-3463-49D3-A86C-4DA3B3DA8733}"/>
              </a:ext>
            </a:extLst>
          </p:cNvPr>
          <p:cNvCxnSpPr/>
          <p:nvPr/>
        </p:nvCxnSpPr>
        <p:spPr>
          <a:xfrm>
            <a:off x="8859043" y="6083522"/>
            <a:ext cx="457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388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6.3.1.a.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C0E3C5-3436-481B-89A7-235C646D5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117258"/>
            <a:ext cx="6400800" cy="462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987ACA-7409-4310-B09D-A96BCDA7E24C}"/>
              </a:ext>
            </a:extLst>
          </p:cNvPr>
          <p:cNvSpPr txBox="1"/>
          <p:nvPr/>
        </p:nvSpPr>
        <p:spPr>
          <a:xfrm>
            <a:off x="3015673" y="4560965"/>
            <a:ext cx="2045855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Microscope setup tab opened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8485F7-4A9F-492D-BAB1-3FB8CE1B5732}"/>
              </a:ext>
            </a:extLst>
          </p:cNvPr>
          <p:cNvCxnSpPr>
            <a:cxnSpLocks/>
          </p:cNvCxnSpPr>
          <p:nvPr/>
        </p:nvCxnSpPr>
        <p:spPr>
          <a:xfrm flipH="1" flipV="1">
            <a:off x="3297382" y="2549236"/>
            <a:ext cx="480291" cy="2011729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685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6.3.1.b.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52A55-FA43-4BEC-8502-F6161E5B90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117258"/>
            <a:ext cx="6400800" cy="462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A8ACA7-63A0-48F6-A28F-BF1CCB6CB255}"/>
              </a:ext>
            </a:extLst>
          </p:cNvPr>
          <p:cNvSpPr txBox="1"/>
          <p:nvPr/>
        </p:nvSpPr>
        <p:spPr>
          <a:xfrm>
            <a:off x="3034146" y="4161085"/>
            <a:ext cx="1436254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Deadtime measured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9EF190-7F4F-4340-98AF-23B5CC10FBEB}"/>
              </a:ext>
            </a:extLst>
          </p:cNvPr>
          <p:cNvCxnSpPr>
            <a:cxnSpLocks/>
          </p:cNvCxnSpPr>
          <p:nvPr/>
        </p:nvCxnSpPr>
        <p:spPr>
          <a:xfrm>
            <a:off x="4470399" y="4807416"/>
            <a:ext cx="517237" cy="48502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53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6.3.1c.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94E89C-52B9-4D44-ADE9-FE30832A31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117258"/>
            <a:ext cx="6400800" cy="462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C8C90-DD9F-4DF5-A39C-6167FE7538BC}"/>
              </a:ext>
            </a:extLst>
          </p:cNvPr>
          <p:cNvSpPr txBox="1"/>
          <p:nvPr/>
        </p:nvSpPr>
        <p:spPr>
          <a:xfrm>
            <a:off x="3034146" y="4161085"/>
            <a:ext cx="1436254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Deadtime adjusted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F3FFFAC-4E7F-4373-8459-F0D5DD93807B}"/>
              </a:ext>
            </a:extLst>
          </p:cNvPr>
          <p:cNvCxnSpPr>
            <a:cxnSpLocks/>
          </p:cNvCxnSpPr>
          <p:nvPr/>
        </p:nvCxnSpPr>
        <p:spPr>
          <a:xfrm>
            <a:off x="4470399" y="4807416"/>
            <a:ext cx="517237" cy="48502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840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6.4.1.b.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30B4A-2A80-46DD-AA11-CF2C7A1D7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18147"/>
            <a:ext cx="6400800" cy="462170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F6122B8-A097-4C4D-8C83-275AEB917986}"/>
              </a:ext>
            </a:extLst>
          </p:cNvPr>
          <p:cNvCxnSpPr>
            <a:cxnSpLocks/>
          </p:cNvCxnSpPr>
          <p:nvPr/>
        </p:nvCxnSpPr>
        <p:spPr>
          <a:xfrm flipV="1">
            <a:off x="3973944" y="2886680"/>
            <a:ext cx="422565" cy="110342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87F711-BFA4-4E31-BEB2-C17A64BC69A0}"/>
              </a:ext>
            </a:extLst>
          </p:cNvPr>
          <p:cNvSpPr txBox="1"/>
          <p:nvPr/>
        </p:nvSpPr>
        <p:spPr>
          <a:xfrm>
            <a:off x="2951017" y="3990101"/>
            <a:ext cx="2045855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setup tab opened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BCDA01-FD23-4837-B8A5-8BE9FD4F88B7}"/>
              </a:ext>
            </a:extLst>
          </p:cNvPr>
          <p:cNvCxnSpPr>
            <a:cxnSpLocks/>
          </p:cNvCxnSpPr>
          <p:nvPr/>
        </p:nvCxnSpPr>
        <p:spPr>
          <a:xfrm flipH="1">
            <a:off x="6382327" y="2133600"/>
            <a:ext cx="868218" cy="15701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A6E90E-6018-4D98-ADA5-6DADF2687317}"/>
              </a:ext>
            </a:extLst>
          </p:cNvPr>
          <p:cNvSpPr txBox="1"/>
          <p:nvPr/>
        </p:nvSpPr>
        <p:spPr>
          <a:xfrm>
            <a:off x="7250545" y="1759903"/>
            <a:ext cx="1944255" cy="92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 image resolution and bit depth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680574-453A-41D3-A821-D44F4E81DB3E}"/>
              </a:ext>
            </a:extLst>
          </p:cNvPr>
          <p:cNvCxnSpPr>
            <a:cxnSpLocks/>
          </p:cNvCxnSpPr>
          <p:nvPr/>
        </p:nvCxnSpPr>
        <p:spPr>
          <a:xfrm flipH="1">
            <a:off x="7250545" y="2683233"/>
            <a:ext cx="212437" cy="24914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255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6.4.1.a.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D6F472-7368-4231-9F6F-7E9B7C044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18147"/>
            <a:ext cx="6400800" cy="462170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983004-F815-4DEE-A9C0-36AE472186ED}"/>
              </a:ext>
            </a:extLst>
          </p:cNvPr>
          <p:cNvCxnSpPr>
            <a:cxnSpLocks/>
          </p:cNvCxnSpPr>
          <p:nvPr/>
        </p:nvCxnSpPr>
        <p:spPr>
          <a:xfrm flipH="1" flipV="1">
            <a:off x="6483927" y="3429000"/>
            <a:ext cx="417945" cy="967501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2DC24C1-AC2A-4398-AF27-3AABFD386957}"/>
              </a:ext>
            </a:extLst>
          </p:cNvPr>
          <p:cNvSpPr txBox="1"/>
          <p:nvPr/>
        </p:nvSpPr>
        <p:spPr>
          <a:xfrm>
            <a:off x="5878945" y="4396501"/>
            <a:ext cx="2045855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acquired</a:t>
            </a:r>
          </a:p>
        </p:txBody>
      </p:sp>
    </p:spTree>
    <p:extLst>
      <p:ext uri="{BB962C8B-B14F-4D97-AF65-F5344CB8AC3E}">
        <p14:creationId xmlns:p14="http://schemas.microsoft.com/office/powerpoint/2010/main" val="3747713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6.5.1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97044B-8B82-435D-A410-7ECA891F8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18147"/>
            <a:ext cx="6400800" cy="4621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6596E2-E5B4-4E95-B3E4-5A61236D8263}"/>
              </a:ext>
            </a:extLst>
          </p:cNvPr>
          <p:cNvSpPr txBox="1"/>
          <p:nvPr/>
        </p:nvSpPr>
        <p:spPr>
          <a:xfrm>
            <a:off x="5278581" y="4267193"/>
            <a:ext cx="3006437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 EDX parameters before data acquisition </a:t>
            </a:r>
          </a:p>
        </p:txBody>
      </p:sp>
    </p:spTree>
    <p:extLst>
      <p:ext uri="{BB962C8B-B14F-4D97-AF65-F5344CB8AC3E}">
        <p14:creationId xmlns:p14="http://schemas.microsoft.com/office/powerpoint/2010/main" val="3070070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6.6.1.a.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CFF7E-5E4F-4CDD-B2A9-CBECC81B52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117258"/>
            <a:ext cx="6400800" cy="4623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F0C068-3DBA-49D9-AF89-C4BAD9C5EDD2}"/>
              </a:ext>
            </a:extLst>
          </p:cNvPr>
          <p:cNvSpPr txBox="1"/>
          <p:nvPr/>
        </p:nvSpPr>
        <p:spPr>
          <a:xfrm>
            <a:off x="5269344" y="4285666"/>
            <a:ext cx="239683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EDX area selected</a:t>
            </a:r>
          </a:p>
        </p:txBody>
      </p:sp>
    </p:spTree>
    <p:extLst>
      <p:ext uri="{BB962C8B-B14F-4D97-AF65-F5344CB8AC3E}">
        <p14:creationId xmlns:p14="http://schemas.microsoft.com/office/powerpoint/2010/main" val="2627245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6.6.1.b.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B89C7-DB7B-4200-856D-88E89A39B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18147"/>
            <a:ext cx="6400800" cy="4621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9AE7B5-75DF-41F0-AA3C-6CCF969A459A}"/>
              </a:ext>
            </a:extLst>
          </p:cNvPr>
          <p:cNvSpPr txBox="1"/>
          <p:nvPr/>
        </p:nvSpPr>
        <p:spPr>
          <a:xfrm>
            <a:off x="5518726" y="3860794"/>
            <a:ext cx="239683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EDX mapping</a:t>
            </a:r>
          </a:p>
        </p:txBody>
      </p:sp>
    </p:spTree>
    <p:extLst>
      <p:ext uri="{BB962C8B-B14F-4D97-AF65-F5344CB8AC3E}">
        <p14:creationId xmlns:p14="http://schemas.microsoft.com/office/powerpoint/2010/main" val="42841401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6.6.1.c.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F5DFA-50F9-4D09-AC51-AB72F05EA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2" t="375" r="2337" b="4877"/>
          <a:stretch/>
        </p:blipFill>
        <p:spPr>
          <a:xfrm>
            <a:off x="2445223" y="1143000"/>
            <a:ext cx="7301553" cy="457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416018-9E86-4B0F-9ADA-CA62B3A527B3}"/>
              </a:ext>
            </a:extLst>
          </p:cNvPr>
          <p:cNvSpPr txBox="1"/>
          <p:nvPr/>
        </p:nvSpPr>
        <p:spPr>
          <a:xfrm>
            <a:off x="7349939" y="3971630"/>
            <a:ext cx="239683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EDX data saved</a:t>
            </a:r>
          </a:p>
        </p:txBody>
      </p:sp>
    </p:spTree>
    <p:extLst>
      <p:ext uri="{BB962C8B-B14F-4D97-AF65-F5344CB8AC3E}">
        <p14:creationId xmlns:p14="http://schemas.microsoft.com/office/powerpoint/2010/main" val="1165074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0" y="927163"/>
            <a:ext cx="6400800" cy="5525690"/>
          </a:xfrm>
          <a:prstGeom prst="rect">
            <a:avLst/>
          </a:prstGeom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15A1649E-EFB1-4346-9F80-B08364BB00EC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4.3.1.b.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1502D5B1-AEDA-4C46-99C2-2FAED3CA7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488" y="927163"/>
            <a:ext cx="1402202" cy="1450974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707747D-A9CC-4422-9B5D-8004C682B3C4}"/>
              </a:ext>
            </a:extLst>
          </p:cNvPr>
          <p:cNvSpPr txBox="1"/>
          <p:nvPr/>
        </p:nvSpPr>
        <p:spPr>
          <a:xfrm>
            <a:off x="3211340" y="962088"/>
            <a:ext cx="69391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600x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8904610-2F9E-4E9C-B380-4A57DAD7E5E9}"/>
              </a:ext>
            </a:extLst>
          </p:cNvPr>
          <p:cNvSpPr txBox="1"/>
          <p:nvPr/>
        </p:nvSpPr>
        <p:spPr>
          <a:xfrm>
            <a:off x="8586615" y="6083522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µm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55F6CE08-3463-49D3-A86C-4DA3B3DA8733}"/>
              </a:ext>
            </a:extLst>
          </p:cNvPr>
          <p:cNvCxnSpPr/>
          <p:nvPr/>
        </p:nvCxnSpPr>
        <p:spPr>
          <a:xfrm>
            <a:off x="8859043" y="6083522"/>
            <a:ext cx="457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23DF5D1-BDA9-4502-9F2A-9F2B37381279}"/>
              </a:ext>
            </a:extLst>
          </p:cNvPr>
          <p:cNvSpPr/>
          <p:nvPr/>
        </p:nvSpPr>
        <p:spPr>
          <a:xfrm>
            <a:off x="5112545" y="2596984"/>
            <a:ext cx="983456" cy="848999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DEB2B7-C6CC-4145-897A-EFD253B7DA6E}"/>
              </a:ext>
            </a:extLst>
          </p:cNvPr>
          <p:cNvSpPr txBox="1"/>
          <p:nvPr/>
        </p:nvSpPr>
        <p:spPr>
          <a:xfrm>
            <a:off x="6219343" y="2698317"/>
            <a:ext cx="1219682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Sacrificial region</a:t>
            </a:r>
          </a:p>
        </p:txBody>
      </p:sp>
    </p:spTree>
    <p:extLst>
      <p:ext uri="{BB962C8B-B14F-4D97-AF65-F5344CB8AC3E}">
        <p14:creationId xmlns:p14="http://schemas.microsoft.com/office/powerpoint/2010/main" val="3183346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0" y="927163"/>
            <a:ext cx="6400799" cy="5525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4.3.1.c.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1502D5B1-AEDA-4C46-99C2-2FAED3CA7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488" y="927163"/>
            <a:ext cx="1402202" cy="1450974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707747D-A9CC-4422-9B5D-8004C682B3C4}"/>
              </a:ext>
            </a:extLst>
          </p:cNvPr>
          <p:cNvSpPr txBox="1"/>
          <p:nvPr/>
        </p:nvSpPr>
        <p:spPr>
          <a:xfrm>
            <a:off x="3211339" y="962088"/>
            <a:ext cx="81517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CAB352-BA98-4E95-A0CD-F70174AF6AAB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90D599-A80B-484B-82FC-58D51BB0D65C}"/>
              </a:ext>
            </a:extLst>
          </p:cNvPr>
          <p:cNvSpPr txBox="1"/>
          <p:nvPr/>
        </p:nvSpPr>
        <p:spPr>
          <a:xfrm>
            <a:off x="8608048" y="6083522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µm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276585-BBE5-438D-8F7E-D6FBFB570DE1}"/>
              </a:ext>
            </a:extLst>
          </p:cNvPr>
          <p:cNvCxnSpPr/>
          <p:nvPr/>
        </p:nvCxnSpPr>
        <p:spPr>
          <a:xfrm>
            <a:off x="8799227" y="6082950"/>
            <a:ext cx="62179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959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0" y="927163"/>
            <a:ext cx="6400799" cy="5525690"/>
          </a:xfrm>
          <a:prstGeom prst="rect">
            <a:avLst/>
          </a:prstGeom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15A1649E-EFB1-4346-9F80-B08364BB00EC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4.3.1.d.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1502D5B1-AEDA-4C46-99C2-2FAED3CA7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488" y="927163"/>
            <a:ext cx="1402202" cy="1450974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707747D-A9CC-4422-9B5D-8004C682B3C4}"/>
              </a:ext>
            </a:extLst>
          </p:cNvPr>
          <p:cNvSpPr txBox="1"/>
          <p:nvPr/>
        </p:nvSpPr>
        <p:spPr>
          <a:xfrm>
            <a:off x="3211339" y="962088"/>
            <a:ext cx="81517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4000x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8904610-2F9E-4E9C-B380-4A57DAD7E5E9}"/>
              </a:ext>
            </a:extLst>
          </p:cNvPr>
          <p:cNvSpPr txBox="1"/>
          <p:nvPr/>
        </p:nvSpPr>
        <p:spPr>
          <a:xfrm>
            <a:off x="8608048" y="6083522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µm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55F6CE08-3463-49D3-A86C-4DA3B3DA8733}"/>
              </a:ext>
            </a:extLst>
          </p:cNvPr>
          <p:cNvCxnSpPr/>
          <p:nvPr/>
        </p:nvCxnSpPr>
        <p:spPr>
          <a:xfrm>
            <a:off x="8799227" y="6082950"/>
            <a:ext cx="62179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29EF8C-4624-4024-83BD-30287C22FC9E}"/>
              </a:ext>
            </a:extLst>
          </p:cNvPr>
          <p:cNvSpPr txBox="1"/>
          <p:nvPr/>
        </p:nvSpPr>
        <p:spPr>
          <a:xfrm>
            <a:off x="7162318" y="3690008"/>
            <a:ext cx="111490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Charging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F7971BD-5860-4C35-9C73-42CF434FEE97}"/>
              </a:ext>
            </a:extLst>
          </p:cNvPr>
          <p:cNvCxnSpPr>
            <a:cxnSpLocks/>
          </p:cNvCxnSpPr>
          <p:nvPr/>
        </p:nvCxnSpPr>
        <p:spPr>
          <a:xfrm flipH="1" flipV="1">
            <a:off x="7019925" y="3219450"/>
            <a:ext cx="304800" cy="47055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70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0" y="927163"/>
            <a:ext cx="6400799" cy="5525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0F97A4-775D-44D5-AE7C-9581442A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31" y="932676"/>
            <a:ext cx="1438781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4.4.1.a.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CDB0F-AC2D-4FD6-843F-84F6EA510A5D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69391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664BD-ABE9-4B3E-9D50-C081F14DCC2A}"/>
              </a:ext>
            </a:extLst>
          </p:cNvPr>
          <p:cNvSpPr txBox="1"/>
          <p:nvPr/>
        </p:nvSpPr>
        <p:spPr>
          <a:xfrm>
            <a:off x="8586615" y="6083522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µm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56D16E-65F2-4010-8F0B-28B74F21D849}"/>
              </a:ext>
            </a:extLst>
          </p:cNvPr>
          <p:cNvCxnSpPr/>
          <p:nvPr/>
        </p:nvCxnSpPr>
        <p:spPr>
          <a:xfrm>
            <a:off x="8859043" y="6083522"/>
            <a:ext cx="457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067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0" y="927163"/>
            <a:ext cx="6400799" cy="5525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0F97A4-775D-44D5-AE7C-9581442A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31" y="932676"/>
            <a:ext cx="1438781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4.4.1.b.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9EF8C-4624-4024-83BD-30287C22FC9E}"/>
              </a:ext>
            </a:extLst>
          </p:cNvPr>
          <p:cNvSpPr txBox="1"/>
          <p:nvPr/>
        </p:nvSpPr>
        <p:spPr>
          <a:xfrm>
            <a:off x="5637367" y="2548736"/>
            <a:ext cx="172450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of interest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D23510-FC38-4ABA-B95C-F76CDE1D656A}"/>
              </a:ext>
            </a:extLst>
          </p:cNvPr>
          <p:cNvSpPr/>
          <p:nvPr/>
        </p:nvSpPr>
        <p:spPr>
          <a:xfrm>
            <a:off x="5788819" y="3004500"/>
            <a:ext cx="1421605" cy="91980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CDB0F-AC2D-4FD6-843F-84F6EA510A5D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69391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664BD-ABE9-4B3E-9D50-C081F14DCC2A}"/>
              </a:ext>
            </a:extLst>
          </p:cNvPr>
          <p:cNvSpPr txBox="1"/>
          <p:nvPr/>
        </p:nvSpPr>
        <p:spPr>
          <a:xfrm>
            <a:off x="8586615" y="6083522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µm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56D16E-65F2-4010-8F0B-28B74F21D849}"/>
              </a:ext>
            </a:extLst>
          </p:cNvPr>
          <p:cNvCxnSpPr/>
          <p:nvPr/>
        </p:nvCxnSpPr>
        <p:spPr>
          <a:xfrm>
            <a:off x="8859043" y="6083522"/>
            <a:ext cx="457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623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9BBF3-0204-4898-83D2-FB74FF9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6890" y="927163"/>
            <a:ext cx="6400798" cy="5525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0F97A4-775D-44D5-AE7C-9581442A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31" y="932676"/>
            <a:ext cx="1438781" cy="14631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77EB8-6321-479C-8DC6-6B3191A24697}"/>
              </a:ext>
            </a:extLst>
          </p:cNvPr>
          <p:cNvSpPr txBox="1"/>
          <p:nvPr/>
        </p:nvSpPr>
        <p:spPr>
          <a:xfrm>
            <a:off x="-1" y="0"/>
            <a:ext cx="242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4.7.1.a.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4CDB0F-AC2D-4FD6-843F-84F6EA510A5D}"/>
              </a:ext>
            </a:extLst>
          </p:cNvPr>
          <p:cNvSpPr/>
          <p:nvPr/>
        </p:nvSpPr>
        <p:spPr>
          <a:xfrm>
            <a:off x="8642206" y="6015035"/>
            <a:ext cx="892969" cy="4044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C13C2-F0E6-4418-89E0-BD2A2723FB2D}"/>
              </a:ext>
            </a:extLst>
          </p:cNvPr>
          <p:cNvSpPr txBox="1"/>
          <p:nvPr/>
        </p:nvSpPr>
        <p:spPr>
          <a:xfrm>
            <a:off x="3211340" y="962088"/>
            <a:ext cx="69391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4664BD-ABE9-4B3E-9D50-C081F14DCC2A}"/>
              </a:ext>
            </a:extLst>
          </p:cNvPr>
          <p:cNvSpPr txBox="1"/>
          <p:nvPr/>
        </p:nvSpPr>
        <p:spPr>
          <a:xfrm>
            <a:off x="8586615" y="6083522"/>
            <a:ext cx="9810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µm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56D16E-65F2-4010-8F0B-28B74F21D849}"/>
              </a:ext>
            </a:extLst>
          </p:cNvPr>
          <p:cNvCxnSpPr/>
          <p:nvPr/>
        </p:nvCxnSpPr>
        <p:spPr>
          <a:xfrm>
            <a:off x="8913812" y="6083522"/>
            <a:ext cx="3749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992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363</Words>
  <Application>Microsoft Office PowerPoint</Application>
  <PresentationFormat>Widescreen</PresentationFormat>
  <Paragraphs>129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Robert Colletta</dc:creator>
  <cp:lastModifiedBy>Michael Robert Colletta</cp:lastModifiedBy>
  <cp:revision>5</cp:revision>
  <dcterms:created xsi:type="dcterms:W3CDTF">2022-03-22T15:01:48Z</dcterms:created>
  <dcterms:modified xsi:type="dcterms:W3CDTF">2022-03-23T18:18:59Z</dcterms:modified>
</cp:coreProperties>
</file>