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57" r:id="rId5"/>
    <p:sldId id="262" r:id="rId6"/>
    <p:sldId id="266" r:id="rId7"/>
    <p:sldId id="263" r:id="rId8"/>
    <p:sldId id="264" r:id="rId9"/>
    <p:sldId id="258" r:id="rId10"/>
    <p:sldId id="259" r:id="rId11"/>
    <p:sldId id="261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120" d="100"/>
          <a:sy n="120" d="100"/>
        </p:scale>
        <p:origin x="139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97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943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254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255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136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9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943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365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307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1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56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CA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CA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943E8-AB22-4A32-A871-FA7A45E6A0C9}" type="datetimeFigureOut">
              <a:rPr lang="en-CA" smtClean="0"/>
              <a:t>2020-12-18</a:t>
            </a:fld>
            <a:endParaRPr lang="en-CA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9FDB9-350E-4D8C-8367-0C598E9F73B2}" type="slidenum">
              <a:rPr lang="en-CA" smtClean="0"/>
              <a:t>‹Nr.›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172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Screenshots patient app MACCS project (comjoodoc EASY)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The final design, which we want to use in the study, has not yet been completed. </a:t>
            </a:r>
          </a:p>
        </p:txBody>
      </p:sp>
    </p:spTree>
    <p:extLst>
      <p:ext uri="{BB962C8B-B14F-4D97-AF65-F5344CB8AC3E}">
        <p14:creationId xmlns:p14="http://schemas.microsoft.com/office/powerpoint/2010/main" val="553510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04664"/>
            <a:ext cx="2726879" cy="5772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624714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476672"/>
            <a:ext cx="2802009" cy="59161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1194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468313"/>
            <a:ext cx="2838450" cy="59197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76290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404664"/>
            <a:ext cx="2786725" cy="59209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0598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32656"/>
            <a:ext cx="2879774" cy="61332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7061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332656"/>
            <a:ext cx="2869034" cy="60649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34889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4EA2A0C-C297-45CE-8DB9-C9A08C7C9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332656"/>
            <a:ext cx="2692087" cy="57266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47680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04664"/>
            <a:ext cx="2805652" cy="58631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5117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76672"/>
            <a:ext cx="2844909" cy="57239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62371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25" y="454025"/>
            <a:ext cx="2824163" cy="59483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1397385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Bildschirmpräsentation (4:3)</PresentationFormat>
  <Paragraphs>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Larissa</vt:lpstr>
      <vt:lpstr>Screenshots patient app MACCS project (comjoodoc EASY)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Comjoodoc EASY-app screenshots</dc:title>
  <dc:creator>Windows-Benutzer</dc:creator>
  <cp:lastModifiedBy>C R</cp:lastModifiedBy>
  <cp:revision>6</cp:revision>
  <dcterms:created xsi:type="dcterms:W3CDTF">2020-12-16T01:36:37Z</dcterms:created>
  <dcterms:modified xsi:type="dcterms:W3CDTF">2020-12-18T01:08:18Z</dcterms:modified>
</cp:coreProperties>
</file>