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2EC98-9D1C-437E-803A-5444DE47AC5D}" type="datetimeFigureOut">
              <a:rPr lang="de-DE" smtClean="0"/>
              <a:t>16.12.2020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527D7-8DB5-40CF-B258-DCFDF09AC39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2837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2EC98-9D1C-437E-803A-5444DE47AC5D}" type="datetimeFigureOut">
              <a:rPr lang="de-DE" smtClean="0"/>
              <a:t>16.12.2020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527D7-8DB5-40CF-B258-DCFDF09AC39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585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2EC98-9D1C-437E-803A-5444DE47AC5D}" type="datetimeFigureOut">
              <a:rPr lang="de-DE" smtClean="0"/>
              <a:t>16.12.2020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527D7-8DB5-40CF-B258-DCFDF09AC39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4478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2EC98-9D1C-437E-803A-5444DE47AC5D}" type="datetimeFigureOut">
              <a:rPr lang="de-DE" smtClean="0"/>
              <a:t>16.12.2020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527D7-8DB5-40CF-B258-DCFDF09AC39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1338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2EC98-9D1C-437E-803A-5444DE47AC5D}" type="datetimeFigureOut">
              <a:rPr lang="de-DE" smtClean="0"/>
              <a:t>16.12.2020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527D7-8DB5-40CF-B258-DCFDF09AC39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5095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2EC98-9D1C-437E-803A-5444DE47AC5D}" type="datetimeFigureOut">
              <a:rPr lang="de-DE" smtClean="0"/>
              <a:t>16.12.2020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527D7-8DB5-40CF-B258-DCFDF09AC39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8090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2EC98-9D1C-437E-803A-5444DE47AC5D}" type="datetimeFigureOut">
              <a:rPr lang="de-DE" smtClean="0"/>
              <a:t>16.12.2020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527D7-8DB5-40CF-B258-DCFDF09AC39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4810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2EC98-9D1C-437E-803A-5444DE47AC5D}" type="datetimeFigureOut">
              <a:rPr lang="de-DE" smtClean="0"/>
              <a:t>16.12.2020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527D7-8DB5-40CF-B258-DCFDF09AC39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3759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2EC98-9D1C-437E-803A-5444DE47AC5D}" type="datetimeFigureOut">
              <a:rPr lang="de-DE" smtClean="0"/>
              <a:t>16.12.2020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527D7-8DB5-40CF-B258-DCFDF09AC39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5844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2EC98-9D1C-437E-803A-5444DE47AC5D}" type="datetimeFigureOut">
              <a:rPr lang="de-DE" smtClean="0"/>
              <a:t>16.12.2020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527D7-8DB5-40CF-B258-DCFDF09AC39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3245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2EC98-9D1C-437E-803A-5444DE47AC5D}" type="datetimeFigureOut">
              <a:rPr lang="de-DE" smtClean="0"/>
              <a:t>16.12.2020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527D7-8DB5-40CF-B258-DCFDF09AC39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5902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2EC98-9D1C-437E-803A-5444DE47AC5D}" type="datetimeFigureOut">
              <a:rPr lang="de-DE" smtClean="0"/>
              <a:t>16.12.2020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527D7-8DB5-40CF-B258-DCFDF09AC39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658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 smtClean="0"/>
              <a:t>Onboarding</a:t>
            </a:r>
            <a:r>
              <a:rPr lang="de-DE" dirty="0" smtClean="0"/>
              <a:t> </a:t>
            </a:r>
            <a:r>
              <a:rPr lang="de-DE" dirty="0" err="1" smtClean="0"/>
              <a:t>process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test</a:t>
            </a:r>
            <a:r>
              <a:rPr lang="de-DE" dirty="0" smtClean="0"/>
              <a:t> </a:t>
            </a:r>
            <a:r>
              <a:rPr lang="de-DE" dirty="0" err="1" smtClean="0"/>
              <a:t>patient</a:t>
            </a:r>
            <a:r>
              <a:rPr lang="de-DE" dirty="0" smtClean="0"/>
              <a:t> </a:t>
            </a:r>
            <a:r>
              <a:rPr lang="de-DE" dirty="0" err="1" smtClean="0"/>
              <a:t>into</a:t>
            </a:r>
            <a:r>
              <a:rPr lang="de-DE" dirty="0" smtClean="0"/>
              <a:t> MACCS </a:t>
            </a:r>
            <a:r>
              <a:rPr lang="de-DE" dirty="0" err="1" smtClean="0"/>
              <a:t>platform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 err="1" smtClean="0"/>
              <a:t>Please</a:t>
            </a:r>
            <a:r>
              <a:rPr lang="de-DE" dirty="0" smtClean="0"/>
              <a:t> do not </a:t>
            </a:r>
            <a:r>
              <a:rPr lang="de-DE" dirty="0" err="1" smtClean="0"/>
              <a:t>publish</a:t>
            </a:r>
            <a:r>
              <a:rPr lang="de-DE" dirty="0" smtClean="0"/>
              <a:t> </a:t>
            </a:r>
            <a:r>
              <a:rPr lang="de-DE" dirty="0" err="1" smtClean="0"/>
              <a:t>these</a:t>
            </a:r>
            <a:r>
              <a:rPr lang="de-DE" dirty="0" smtClean="0"/>
              <a:t> </a:t>
            </a:r>
            <a:r>
              <a:rPr lang="de-DE" dirty="0" err="1" smtClean="0"/>
              <a:t>screenshots</a:t>
            </a:r>
            <a:r>
              <a:rPr lang="de-DE" dirty="0" smtClean="0"/>
              <a:t>! </a:t>
            </a:r>
            <a:r>
              <a:rPr lang="de-DE" dirty="0" err="1" smtClean="0"/>
              <a:t>They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a </a:t>
            </a:r>
            <a:r>
              <a:rPr lang="de-DE" dirty="0" err="1" smtClean="0"/>
              <a:t>better</a:t>
            </a:r>
            <a:r>
              <a:rPr lang="de-DE" dirty="0" smtClean="0"/>
              <a:t> </a:t>
            </a:r>
            <a:r>
              <a:rPr lang="de-DE" dirty="0" err="1" smtClean="0"/>
              <a:t>understanding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process</a:t>
            </a:r>
            <a:r>
              <a:rPr lang="de-DE" dirty="0" smtClean="0"/>
              <a:t> but,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platform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still in </a:t>
            </a:r>
            <a:r>
              <a:rPr lang="de-DE" dirty="0" err="1" smtClean="0"/>
              <a:t>adaption</a:t>
            </a:r>
            <a:r>
              <a:rPr lang="de-DE" dirty="0" smtClean="0"/>
              <a:t>, </a:t>
            </a:r>
            <a:r>
              <a:rPr lang="de-DE" dirty="0" err="1" smtClean="0"/>
              <a:t>can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changed</a:t>
            </a:r>
            <a:r>
              <a:rPr lang="de-DE" dirty="0" smtClean="0"/>
              <a:t> at </a:t>
            </a:r>
            <a:r>
              <a:rPr lang="de-DE" dirty="0" err="1" smtClean="0"/>
              <a:t>any</a:t>
            </a:r>
            <a:r>
              <a:rPr lang="de-DE" dirty="0" smtClean="0"/>
              <a:t> time</a:t>
            </a:r>
          </a:p>
          <a:p>
            <a:r>
              <a:rPr lang="de-DE" dirty="0" err="1" smtClean="0"/>
              <a:t>Regarding</a:t>
            </a:r>
            <a:r>
              <a:rPr lang="de-DE" dirty="0" smtClean="0"/>
              <a:t> </a:t>
            </a:r>
            <a:r>
              <a:rPr lang="de-DE" dirty="0" err="1" smtClean="0"/>
              <a:t>screenshots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TBase, </a:t>
            </a:r>
            <a:r>
              <a:rPr lang="de-DE" dirty="0" err="1" smtClean="0"/>
              <a:t>another</a:t>
            </a:r>
            <a:r>
              <a:rPr lang="de-DE" dirty="0" smtClean="0"/>
              <a:t> </a:t>
            </a:r>
            <a:r>
              <a:rPr lang="de-DE" dirty="0" err="1" smtClean="0"/>
              <a:t>publication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currently</a:t>
            </a:r>
            <a:r>
              <a:rPr lang="de-DE" smtClean="0"/>
              <a:t> submitted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JoVE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66164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04901"/>
            <a:ext cx="12130620" cy="363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3381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47764"/>
            <a:ext cx="11666907" cy="4033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94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24" y="1014412"/>
            <a:ext cx="11848093" cy="4595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329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14387"/>
            <a:ext cx="11523940" cy="4271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730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11" y="552451"/>
            <a:ext cx="12009489" cy="5229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312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374" y="333375"/>
            <a:ext cx="10040938" cy="604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467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</Words>
  <Application>Microsoft Office PowerPoint</Application>
  <PresentationFormat>Breitbild</PresentationFormat>
  <Paragraphs>3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</vt:lpstr>
      <vt:lpstr>Onboarding process of test patient into MACCS platform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Charité Universitaetsmedizin 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Düttmann-Rehnolt, Wiebke</dc:creator>
  <cp:lastModifiedBy>Düttmann-Rehnolt, Wiebke</cp:lastModifiedBy>
  <cp:revision>3</cp:revision>
  <dcterms:created xsi:type="dcterms:W3CDTF">2020-12-15T14:07:56Z</dcterms:created>
  <dcterms:modified xsi:type="dcterms:W3CDTF">2020-12-16T09:35:41Z</dcterms:modified>
</cp:coreProperties>
</file>