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15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27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44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05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94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44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35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790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86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77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585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03BC1-0207-4E0E-878A-25ADF0680340}" type="datetimeFigureOut">
              <a:rPr lang="de-DE" smtClean="0"/>
              <a:t>21.12.2020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3E60-C2A0-41CF-91A5-2F5714E91C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89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Figure 2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67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2195736" y="340767"/>
            <a:ext cx="6624736" cy="4790592"/>
            <a:chOff x="539552" y="332656"/>
            <a:chExt cx="6624736" cy="4790592"/>
          </a:xfrm>
        </p:grpSpPr>
        <p:sp>
          <p:nvSpPr>
            <p:cNvPr id="2" name="Textfeld 1"/>
            <p:cNvSpPr txBox="1"/>
            <p:nvPr/>
          </p:nvSpPr>
          <p:spPr>
            <a:xfrm>
              <a:off x="560276" y="4455141"/>
              <a:ext cx="33123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b="1" dirty="0"/>
                <a:t>131 </a:t>
              </a:r>
              <a:r>
                <a:rPr lang="en-CA" sz="1600" b="1" noProof="1"/>
                <a:t>patients</a:t>
              </a:r>
              <a:r>
                <a:rPr lang="en-CA" sz="1600" b="1" dirty="0"/>
                <a:t> actively participating </a:t>
              </a:r>
            </a:p>
            <a:p>
              <a:r>
                <a:rPr lang="en-CA" sz="1600" dirty="0"/>
                <a:t>(July 27, 2020)</a:t>
              </a:r>
            </a:p>
          </p:txBody>
        </p:sp>
        <p:sp>
          <p:nvSpPr>
            <p:cNvPr id="3" name="Rechteck 2"/>
            <p:cNvSpPr/>
            <p:nvPr/>
          </p:nvSpPr>
          <p:spPr>
            <a:xfrm>
              <a:off x="560276" y="4371810"/>
              <a:ext cx="3552220" cy="751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2616950" y="1570194"/>
              <a:ext cx="44596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b="1" dirty="0"/>
                <a:t>33 (19.2%) patients refused participation</a:t>
              </a:r>
            </a:p>
            <a:p>
              <a:r>
                <a:rPr lang="en-CA" sz="1400" dirty="0"/>
                <a:t>6: sceptic, not yet convinced	8: no smartphone</a:t>
              </a:r>
            </a:p>
            <a:p>
              <a:r>
                <a:rPr lang="en-CA" sz="1400" dirty="0"/>
                <a:t>5: “no need for remote survey”	4: language barrier</a:t>
              </a:r>
            </a:p>
            <a:p>
              <a:r>
                <a:rPr lang="en-CA" sz="1400" dirty="0"/>
                <a:t>5: “not able to use app”		5: other reasons</a:t>
              </a:r>
            </a:p>
            <a:p>
              <a:r>
                <a:rPr lang="de-DE" sz="1400" dirty="0"/>
                <a:t>		</a:t>
              </a:r>
            </a:p>
          </p:txBody>
        </p:sp>
        <p:sp>
          <p:nvSpPr>
            <p:cNvPr id="6" name="Rechteck 5"/>
            <p:cNvSpPr/>
            <p:nvPr/>
          </p:nvSpPr>
          <p:spPr>
            <a:xfrm>
              <a:off x="2627784" y="1556792"/>
              <a:ext cx="4536504" cy="98488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Rechteck 6"/>
            <p:cNvSpPr/>
            <p:nvPr/>
          </p:nvSpPr>
          <p:spPr>
            <a:xfrm>
              <a:off x="539552" y="332656"/>
              <a:ext cx="3600400" cy="9361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2616950" y="2852936"/>
              <a:ext cx="453650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b="1" dirty="0"/>
                <a:t>8 Drop-outs</a:t>
              </a:r>
              <a:endParaRPr lang="en-CA" sz="1600" dirty="0"/>
            </a:p>
            <a:p>
              <a:r>
                <a:rPr lang="en-CA" sz="1400" dirty="0"/>
                <a:t>5: consent withdrawn</a:t>
              </a:r>
            </a:p>
            <a:p>
              <a:r>
                <a:rPr lang="en-CA" sz="1400" dirty="0"/>
                <a:t>2: return to dialysis</a:t>
              </a:r>
            </a:p>
            <a:p>
              <a:r>
                <a:rPr lang="en-CA" sz="1400" dirty="0"/>
                <a:t>1: deceased  </a:t>
              </a:r>
              <a:endParaRPr lang="en-CA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60276" y="369821"/>
              <a:ext cx="356594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b="1" dirty="0"/>
                <a:t>172 patients met inclusion criteria </a:t>
              </a:r>
            </a:p>
            <a:p>
              <a:r>
                <a:rPr lang="en-CA" sz="1600" dirty="0"/>
                <a:t>and asked for participation</a:t>
              </a:r>
            </a:p>
            <a:p>
              <a:r>
                <a:rPr lang="en-CA" sz="1600" dirty="0"/>
                <a:t>since February 28, 2020</a:t>
              </a:r>
            </a:p>
          </p:txBody>
        </p:sp>
        <p:sp>
          <p:nvSpPr>
            <p:cNvPr id="11" name="Rechteck 10"/>
            <p:cNvSpPr/>
            <p:nvPr/>
          </p:nvSpPr>
          <p:spPr>
            <a:xfrm>
              <a:off x="2627784" y="2852936"/>
              <a:ext cx="4536504" cy="9361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13" name="Gerade Verbindung mit Pfeil 12"/>
            <p:cNvCxnSpPr/>
            <p:nvPr/>
          </p:nvCxnSpPr>
          <p:spPr>
            <a:xfrm>
              <a:off x="1403648" y="1268760"/>
              <a:ext cx="7475" cy="30963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mit Pfeil 14"/>
            <p:cNvCxnSpPr/>
            <p:nvPr/>
          </p:nvCxnSpPr>
          <p:spPr>
            <a:xfrm>
              <a:off x="1403648" y="2049234"/>
              <a:ext cx="122413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mit Pfeil 16"/>
            <p:cNvCxnSpPr/>
            <p:nvPr/>
          </p:nvCxnSpPr>
          <p:spPr>
            <a:xfrm>
              <a:off x="1411123" y="3271474"/>
              <a:ext cx="122413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hteck 8"/>
          <p:cNvSpPr/>
          <p:nvPr/>
        </p:nvSpPr>
        <p:spPr>
          <a:xfrm>
            <a:off x="1475656" y="2492896"/>
            <a:ext cx="2016224" cy="4457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feld 13"/>
          <p:cNvSpPr txBox="1"/>
          <p:nvPr/>
        </p:nvSpPr>
        <p:spPr>
          <a:xfrm>
            <a:off x="1475656" y="2522493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/>
              <a:t>139 patients enrolled </a:t>
            </a:r>
          </a:p>
        </p:txBody>
      </p:sp>
    </p:spTree>
    <p:extLst>
      <p:ext uri="{BB962C8B-B14F-4D97-AF65-F5344CB8AC3E}">
        <p14:creationId xmlns:p14="http://schemas.microsoft.com/office/powerpoint/2010/main" val="27824215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93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Larissa</vt:lpstr>
      <vt:lpstr>Figure 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Participation MACCS Project - JoVe</dc:title>
  <dc:creator>Windows-Benutzer</dc:creator>
  <cp:lastModifiedBy>Vidhya Iyer</cp:lastModifiedBy>
  <cp:revision>24</cp:revision>
  <dcterms:created xsi:type="dcterms:W3CDTF">2020-07-27T10:21:40Z</dcterms:created>
  <dcterms:modified xsi:type="dcterms:W3CDTF">2020-12-21T12:51:55Z</dcterms:modified>
</cp:coreProperties>
</file>