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 snapToObjects="1">
      <p:cViewPr varScale="1">
        <p:scale>
          <a:sx n="88" d="100"/>
          <a:sy n="88" d="100"/>
        </p:scale>
        <p:origin x="18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50F1-AAA0-1F70-7B7B-2878DAED8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E31E5-F73B-39B9-EB34-A67376766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7F658-76A9-58B8-7505-C62F56D0A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4CC80-5077-3DB6-5616-166313179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BA0A0-2623-1BB4-7BFD-6487594F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2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912D7-2E4B-8DC2-EAEB-9944936F4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62A81-4E0C-B5F2-823A-B343F4B18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1A5CB-ECAE-17C3-5B46-06BFD473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B3793-E62D-76B6-90FA-BDAF25EF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503E4-08A6-2B93-6DEA-96F054B4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2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85B033-9868-38CB-FC8B-D3A6F2815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51A55-360C-AF28-0FFD-73C7DE61A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41BE7-8B57-B3AA-00CE-A22B5B79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DB658-D2D7-F75F-87C1-9182DD6D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EEB24-B8D2-8E18-3FC7-3FBCE4CFD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C093C-C50B-06FD-F604-CD85EB85C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38AA1-F40B-1BF6-CB68-9E900CF49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354F-040E-19D7-78B0-C38DD90B4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562C7-A094-5DC8-C178-88B743592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F968E-2EB3-E57F-29C4-5129C50FF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15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FE67-800C-7EC9-E4B1-695A3FD6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FDB37-F279-0012-E1D7-DC4B397FB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03E19-496C-735D-3F19-F6B4EEB47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77C0B-401B-F6FD-108C-2D3AA5076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7A32D-5F8E-2DA8-3FA1-EE6D365C0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1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B3D5-7070-679B-E0BE-2CFAC1FC3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2354B-2D72-F0E5-9FE8-02FD9EB72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2D7A2-5B2A-B4EF-A5D0-3C9A325D9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29C21-5CFD-64F8-9B3C-DE4CA16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24EE6-8814-B484-66CD-71756C92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EC565-BB97-03B4-F25F-31220D323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0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DB72-6A49-E7EF-5802-5A9F38AF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25ED3-6B63-F4F8-50AE-9FE0D9770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C7E40-D7CE-2D3B-38F0-1B52AAAF7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AF424-6B05-E6C5-1AA6-137A62D70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4BDF9-AA32-B1CB-05F7-CBFF30647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8736B2-927E-BA42-24E1-451D297F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F983B-C324-0CA3-35EB-E496E9AA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E1A13-14FA-A920-A15C-7238C6F6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9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2B11-79BC-2C0B-5E42-BA9EB883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83EB31-D23E-055D-C24A-6A050C077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2FEA3-037D-1BE7-BA21-FCE6510E8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27127-C6DC-B547-BF1E-A8F8B4FC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8CA27-7102-5BAA-AAA8-5570D26FF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E3202-7DE7-C2C1-EE14-EEBE1B01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F5E69-9453-C01C-8109-5E657405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4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C7E6A-11BF-324D-E024-88BA608A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F05C0-8723-65BD-56DC-1F93ACD5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9D392-299F-CE05-FCFE-D55701125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24DA-47DC-8BD0-8E7A-372FA550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4E715-4AAE-F350-7F88-36284BBE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E7F67-18F1-E278-E88D-0492C297A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7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4565-BC05-45C6-1102-5AF97CF2F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3FBA4C-CEC3-082E-BBAD-5B3D681D6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BE302-1B1D-7145-0BF3-530EFA920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B797B-32E2-4945-2C42-D7A8F85B3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C656E-A34F-D3FE-3FAE-CFC6480C3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669A7-3C76-0FA4-880D-F7FAD372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6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287B0F-2081-BC24-14E5-FF1BC0B9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8DEA5-2A43-44CD-BD1F-D99CF9844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8702E-5975-F0E9-A971-8E1F7214F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8BA57-9FA8-A349-8C33-1C82DAEB70DD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42678-B6EA-1B5A-C2C5-58AEF9620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D6F2-4191-0848-223C-A2B6A3803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E866C-780D-AC48-8BEC-9F201D911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3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C82B4A-FE61-09C6-765A-E5B474F87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440" y="0"/>
            <a:ext cx="11635119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EE043E-8F72-9A5A-14F6-89B3D9D2728C}"/>
              </a:ext>
            </a:extLst>
          </p:cNvPr>
          <p:cNvCxnSpPr/>
          <p:nvPr/>
        </p:nvCxnSpPr>
        <p:spPr>
          <a:xfrm flipH="1">
            <a:off x="6676571" y="2989943"/>
            <a:ext cx="435429" cy="7112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826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37477-571C-0358-2891-29DB502A2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842" y="0"/>
            <a:ext cx="1155031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441F5B1-D537-1157-CFBB-9FBE3F522275}"/>
              </a:ext>
            </a:extLst>
          </p:cNvPr>
          <p:cNvCxnSpPr/>
          <p:nvPr/>
        </p:nvCxnSpPr>
        <p:spPr>
          <a:xfrm flipH="1">
            <a:off x="6560456" y="3443514"/>
            <a:ext cx="435429" cy="7112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81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61552-0863-9029-A789-2E08912FA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507" y="0"/>
            <a:ext cx="1159098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D81E21-6720-C4A4-3940-CFAE336B25A9}"/>
              </a:ext>
            </a:extLst>
          </p:cNvPr>
          <p:cNvCxnSpPr/>
          <p:nvPr/>
        </p:nvCxnSpPr>
        <p:spPr>
          <a:xfrm flipH="1">
            <a:off x="7852228" y="2496457"/>
            <a:ext cx="435429" cy="7112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7DD905-EBE1-42D1-988C-AF36EFEF21A1}"/>
              </a:ext>
            </a:extLst>
          </p:cNvPr>
          <p:cNvCxnSpPr>
            <a:cxnSpLocks/>
          </p:cNvCxnSpPr>
          <p:nvPr/>
        </p:nvCxnSpPr>
        <p:spPr>
          <a:xfrm>
            <a:off x="6328229" y="3585029"/>
            <a:ext cx="537027" cy="55517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76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2CDC7-6198-FD61-9684-DB24B7A1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9" y="0"/>
            <a:ext cx="11563841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4E3BBC-7A06-0C7D-B51B-DC5FA5791989}"/>
              </a:ext>
            </a:extLst>
          </p:cNvPr>
          <p:cNvCxnSpPr/>
          <p:nvPr/>
        </p:nvCxnSpPr>
        <p:spPr>
          <a:xfrm flipH="1">
            <a:off x="6937828" y="2177143"/>
            <a:ext cx="435429" cy="7112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949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Anllo, Lauren</dc:creator>
  <cp:lastModifiedBy>Anllo, Lauren</cp:lastModifiedBy>
  <cp:revision>1</cp:revision>
  <dcterms:created xsi:type="dcterms:W3CDTF">2022-05-26T16:05:26Z</dcterms:created>
  <dcterms:modified xsi:type="dcterms:W3CDTF">2022-05-26T16:12:32Z</dcterms:modified>
</cp:coreProperties>
</file>