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438E1-C37C-1658-94F7-F4D40DC108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06B97C-1511-7646-9883-7E519E5D9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C2D73-B915-1FBF-BF13-E3DF45B26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9-DF53-4888-A9B1-D5426B8CB5FD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84DA6-6E1E-4CCE-5B52-E965BF178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2424-EB60-24E8-22EA-563ECE474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B796-0D1D-411F-8E2C-3AAA963EE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0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56985-49AF-77B9-5057-70A5C5B5D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8D96B0-8F68-6E14-2FD1-1734718858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FFEB8-4580-1F6D-8DD7-B33803BA1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9-DF53-4888-A9B1-D5426B8CB5FD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420DC-E2F2-B055-7648-F91D39434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76D1A-1668-F338-9C5C-ED0A76708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B796-0D1D-411F-8E2C-3AAA963EE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100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290D78-8158-D27A-5AEF-25F0A36FA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23E225-FBA2-5A73-E2C3-F16496421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3AE7E-6E32-EF4B-52FF-3D88F7E09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9-DF53-4888-A9B1-D5426B8CB5FD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5690B-E922-965C-5E0D-013BC8CF8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BF1EF-79DF-2FCA-8D70-1C6850F2F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B796-0D1D-411F-8E2C-3AAA963EE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EF27F-DC45-C804-C790-68F7BBEEA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98DC1-0CBE-A9C3-D492-D737073FF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E148E-4425-2FFC-00B7-35C9AC09F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9-DF53-4888-A9B1-D5426B8CB5FD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E9454-65CE-C7E7-7A90-629CB4E09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34580-F78D-81A9-2F3F-12B700B32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B796-0D1D-411F-8E2C-3AAA963EE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16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3DA33-1049-2570-29EC-A431B6C12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8E16E8-ADB1-1496-4066-C80E563F8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C0FCD-B16F-EEDE-E768-5B5FC7118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9-DF53-4888-A9B1-D5426B8CB5FD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807C8-7BDC-239F-CB38-254FAFDC2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8EFA6-1E03-0426-E03E-D84E4D352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B796-0D1D-411F-8E2C-3AAA963EE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8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BBF6B-BFF0-0654-FF4E-75960FC94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D928C-A693-6C56-1580-A8F8575F3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B643F-A26A-080C-E847-886D50D60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99650F-E392-FCCB-82F0-674300F97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9-DF53-4888-A9B1-D5426B8CB5FD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6FDCB-190B-80A8-EA55-329CBFDE7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B52E5-2BA7-0C50-331C-F4A8DB7F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B796-0D1D-411F-8E2C-3AAA963EE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58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7E806-B50A-C277-4D9F-452C99A30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25339-0877-6100-D366-EF5C72A5F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BDDBA-AB6A-A78A-2E82-DEAEC72941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24659E-8512-1542-349E-8DF8F3BDD7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0F944A-18D0-46D2-DCBB-FDD92F3CFB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19B51A-4C81-52E2-4A36-2220D7B9D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9-DF53-4888-A9B1-D5426B8CB5FD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9096DA-A8DA-6305-D967-28D9D8CC7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6AA861-EE33-C6CB-9828-EB373804B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B796-0D1D-411F-8E2C-3AAA963EE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90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62D7F-C49B-54CF-02C3-137CC804F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2D7541-4845-5CA5-6275-5FE0154F1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9-DF53-4888-A9B1-D5426B8CB5FD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AED32D-0162-8989-027B-CD3B08181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65D87D-A798-F2A4-624A-B28DAB9AE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B796-0D1D-411F-8E2C-3AAA963EE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8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6B1C0B-FC41-8DE4-0E83-58DDD01BF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9-DF53-4888-A9B1-D5426B8CB5FD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476BB5-0DBE-158A-26FB-A63E8C0B9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F038AB-BE06-083C-83FB-17C66FE0A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B796-0D1D-411F-8E2C-3AAA963EE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173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44A39-1FAD-5D40-19F1-1DB8F6270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7D150-2257-F4E6-C551-9AA40E798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7F54D6-8AA9-D3F0-F04A-8C61BB5DCE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8F50DB-0F5D-9F29-30D0-C3212DFC4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9-DF53-4888-A9B1-D5426B8CB5FD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F1076-D08D-9D7C-7D6C-D56ABA3F0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69B2BD-8D52-03E0-BC69-1253AB8BF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B796-0D1D-411F-8E2C-3AAA963EE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26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FC007-244F-104D-89BD-73D9EF726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2CE01E-2C23-9A27-2684-C0478D8D53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5E37BE-D818-2052-0BDF-C60364DEAD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507357-2BE0-8A6E-C1EC-AEF1282E9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F1E9-DF53-4888-A9B1-D5426B8CB5FD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EB1D5-6F91-A00E-9EFA-400748BD2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44495A-1D45-6DC2-5E01-9A639D029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B796-0D1D-411F-8E2C-3AAA963EE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2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5E6313-BEDC-C2A0-2F4F-A1FC08891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A09D4-8750-C6CE-7481-0BE70808C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6DDA8-0B44-C99C-8ADC-2C0D3AC4ED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2F1E9-DF53-4888-A9B1-D5426B8CB5FD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7C25B-1C8E-0E4E-1DBB-9F326D231F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CB75D-033E-4CF8-ABAA-278C737EF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0B796-0D1D-411F-8E2C-3AAA963EE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4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70C50-BD91-38D8-2EA7-0A74EFE7F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54349"/>
            <a:ext cx="11887200" cy="541201"/>
          </a:xfrm>
        </p:spPr>
        <p:txBody>
          <a:bodyPr>
            <a:noAutofit/>
          </a:bodyPr>
          <a:lstStyle/>
          <a:p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Results of a 14-color FACS on dissected ECM treated mice quad muscle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83D0814-4330-BFF0-305A-AB6930F8D773}"/>
              </a:ext>
            </a:extLst>
          </p:cNvPr>
          <p:cNvPicPr preferRelativeResize="0"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530" y="761303"/>
            <a:ext cx="2743200" cy="2286000"/>
          </a:xfr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DD0E721F-7522-928E-30F5-1E9F0CE97F58}"/>
              </a:ext>
            </a:extLst>
          </p:cNvPr>
          <p:cNvSpPr/>
          <p:nvPr/>
        </p:nvSpPr>
        <p:spPr>
          <a:xfrm>
            <a:off x="3170517" y="1770182"/>
            <a:ext cx="753036" cy="1792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3CA0C4C-F32D-65B6-D66D-E7F32C878E7F}"/>
              </a:ext>
            </a:extLst>
          </p:cNvPr>
          <p:cNvPicPr preferRelativeResize="0"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016096" y="812801"/>
            <a:ext cx="2743200" cy="2286000"/>
          </a:xfrm>
          <a:prstGeom prst="rect">
            <a:avLst/>
          </a:prstGeom>
        </p:spPr>
      </p:pic>
      <p:sp>
        <p:nvSpPr>
          <p:cNvPr id="11" name="Arrow: Right 10">
            <a:extLst>
              <a:ext uri="{FF2B5EF4-FFF2-40B4-BE49-F238E27FC236}">
                <a16:creationId xmlns:a16="http://schemas.microsoft.com/office/drawing/2014/main" id="{6C53E7BD-8F4F-769B-68A4-7592C8DE31DA}"/>
              </a:ext>
            </a:extLst>
          </p:cNvPr>
          <p:cNvSpPr/>
          <p:nvPr/>
        </p:nvSpPr>
        <p:spPr>
          <a:xfrm>
            <a:off x="6907494" y="1770182"/>
            <a:ext cx="753036" cy="1792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B880587-0CD0-68C3-5882-EAC9CC4BD855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7798082" y="755326"/>
            <a:ext cx="2743200" cy="2286000"/>
          </a:xfrm>
          <a:prstGeom prst="rect">
            <a:avLst/>
          </a:prstGeom>
        </p:spPr>
      </p:pic>
      <p:sp>
        <p:nvSpPr>
          <p:cNvPr id="14" name="Arrow: Right 13">
            <a:extLst>
              <a:ext uri="{FF2B5EF4-FFF2-40B4-BE49-F238E27FC236}">
                <a16:creationId xmlns:a16="http://schemas.microsoft.com/office/drawing/2014/main" id="{8E954A3A-4430-1C9C-85FA-CA7A298055B5}"/>
              </a:ext>
            </a:extLst>
          </p:cNvPr>
          <p:cNvSpPr/>
          <p:nvPr/>
        </p:nvSpPr>
        <p:spPr>
          <a:xfrm rot="5400000">
            <a:off x="9288625" y="3361277"/>
            <a:ext cx="513274" cy="192925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2598887-BDB2-7C2E-F662-1BDAF14219C4}"/>
              </a:ext>
            </a:extLst>
          </p:cNvPr>
          <p:cNvPicPr preferRelativeResize="0"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8077561" y="3714375"/>
            <a:ext cx="2743200" cy="2286000"/>
          </a:xfrm>
          <a:prstGeom prst="rect">
            <a:avLst/>
          </a:prstGeom>
        </p:spPr>
      </p:pic>
      <p:sp>
        <p:nvSpPr>
          <p:cNvPr id="17" name="Arrow: Right 16">
            <a:extLst>
              <a:ext uri="{FF2B5EF4-FFF2-40B4-BE49-F238E27FC236}">
                <a16:creationId xmlns:a16="http://schemas.microsoft.com/office/drawing/2014/main" id="{5DC60388-9741-FC8F-0837-0E31CC05AECB}"/>
              </a:ext>
            </a:extLst>
          </p:cNvPr>
          <p:cNvSpPr/>
          <p:nvPr/>
        </p:nvSpPr>
        <p:spPr>
          <a:xfrm rot="10800000">
            <a:off x="7196609" y="4792365"/>
            <a:ext cx="753036" cy="1792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64A436B-0E3F-FABC-C90B-790892EFEFE5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305102" y="3656901"/>
            <a:ext cx="2743200" cy="2286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F3FAB43-5DB5-C790-ACE5-FC18CEFBBD05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305102" y="3649365"/>
            <a:ext cx="27432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959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B1B44-D798-4B6B-AFE7-19C4A7DA2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6433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                      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CD11b positive subsets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BF6A45E-1456-A9B2-A777-C9C309BC1C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1472" y="1066939"/>
            <a:ext cx="3048000" cy="267433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B4C3579-A379-65A2-EB88-80C2624E3A20}"/>
              </a:ext>
            </a:extLst>
          </p:cNvPr>
          <p:cNvSpPr txBox="1"/>
          <p:nvPr/>
        </p:nvSpPr>
        <p:spPr>
          <a:xfrm>
            <a:off x="8622102" y="1186329"/>
            <a:ext cx="8333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</a:rPr>
              <a:t>CD11b+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760E8BC0-B818-2A33-E911-758A8D071F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212" y="1186330"/>
            <a:ext cx="3048000" cy="2554942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192B3170-A3F0-2C95-7D05-0359FC0A15CB}"/>
              </a:ext>
            </a:extLst>
          </p:cNvPr>
          <p:cNvSpPr txBox="1"/>
          <p:nvPr/>
        </p:nvSpPr>
        <p:spPr>
          <a:xfrm>
            <a:off x="1144842" y="1340217"/>
            <a:ext cx="8333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</a:rPr>
              <a:t>CD11b+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F0B116-AC70-A2FE-C5D1-740981DCF4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2842" y="1121989"/>
            <a:ext cx="3048000" cy="2619283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2D66CC-B139-D2EA-8720-EB95001EA74A}"/>
              </a:ext>
            </a:extLst>
          </p:cNvPr>
          <p:cNvSpPr txBox="1"/>
          <p:nvPr/>
        </p:nvSpPr>
        <p:spPr>
          <a:xfrm flipH="1">
            <a:off x="4873812" y="1250570"/>
            <a:ext cx="10189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</a:rPr>
              <a:t>CD11b+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E385CC31-7D18-E82E-38E5-0F3113F146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212" y="4078756"/>
            <a:ext cx="3048000" cy="2554942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104EE4D8-FB8A-09CE-18A5-0EFCD7A5BD71}"/>
              </a:ext>
            </a:extLst>
          </p:cNvPr>
          <p:cNvSpPr txBox="1"/>
          <p:nvPr/>
        </p:nvSpPr>
        <p:spPr>
          <a:xfrm flipH="1">
            <a:off x="1144842" y="4152147"/>
            <a:ext cx="10189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</a:rPr>
              <a:t>CD11b+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3203C9F7-C8A4-BFB3-EE39-5FA2150FE1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92842" y="3927572"/>
            <a:ext cx="3048000" cy="2706126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B836529F-962E-569F-670D-68A7EAC44084}"/>
              </a:ext>
            </a:extLst>
          </p:cNvPr>
          <p:cNvSpPr txBox="1"/>
          <p:nvPr/>
        </p:nvSpPr>
        <p:spPr>
          <a:xfrm flipH="1">
            <a:off x="4751642" y="3998258"/>
            <a:ext cx="10189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</a:rPr>
              <a:t>CD11b+</a:t>
            </a:r>
          </a:p>
        </p:txBody>
      </p:sp>
    </p:spTree>
    <p:extLst>
      <p:ext uri="{BB962C8B-B14F-4D97-AF65-F5344CB8AC3E}">
        <p14:creationId xmlns:p14="http://schemas.microsoft.com/office/powerpoint/2010/main" val="2126512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B84F52-4B6A-9808-0C97-49F7FF211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718" y="204053"/>
            <a:ext cx="10515600" cy="615016"/>
          </a:xfrm>
        </p:spPr>
        <p:txBody>
          <a:bodyPr>
            <a:normAutofit/>
          </a:bodyPr>
          <a:lstStyle/>
          <a:p>
            <a:r>
              <a:rPr lang="en-US" sz="3600" dirty="0"/>
              <a:t>                      </a:t>
            </a:r>
            <a:r>
              <a:rPr lang="en-US" sz="2800" dirty="0"/>
              <a:t>CD11c positive subsets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28CACE-FAD4-9E43-6936-06109D7032AC}"/>
              </a:ext>
            </a:extLst>
          </p:cNvPr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41102" y="1200571"/>
            <a:ext cx="2743200" cy="23442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778DF1A-59C9-BB63-940F-173417017210}"/>
              </a:ext>
            </a:extLst>
          </p:cNvPr>
          <p:cNvCxnSpPr>
            <a:cxnSpLocks/>
          </p:cNvCxnSpPr>
          <p:nvPr/>
        </p:nvCxnSpPr>
        <p:spPr>
          <a:xfrm>
            <a:off x="2211294" y="2343572"/>
            <a:ext cx="1261261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C3B30015-9178-FCD0-EA60-9CDCFE7251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5098" y="1142301"/>
            <a:ext cx="3048000" cy="240254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5412BD3-9ECE-C542-39A2-90F8C21B5B6E}"/>
              </a:ext>
            </a:extLst>
          </p:cNvPr>
          <p:cNvSpPr txBox="1"/>
          <p:nvPr/>
        </p:nvSpPr>
        <p:spPr>
          <a:xfrm>
            <a:off x="7911752" y="1541602"/>
            <a:ext cx="11496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</a:rPr>
              <a:t>CD206+ CD86-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A2F9FE-24DF-B873-2C61-B3E4CA3EBCC3}"/>
              </a:ext>
            </a:extLst>
          </p:cNvPr>
          <p:cNvSpPr txBox="1"/>
          <p:nvPr/>
        </p:nvSpPr>
        <p:spPr>
          <a:xfrm>
            <a:off x="9119296" y="1469631"/>
            <a:ext cx="11710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</a:rPr>
              <a:t>CD86+ CD206+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4FACAA-5408-EA3C-621F-F305029BE4B3}"/>
              </a:ext>
            </a:extLst>
          </p:cNvPr>
          <p:cNvSpPr txBox="1"/>
          <p:nvPr/>
        </p:nvSpPr>
        <p:spPr>
          <a:xfrm>
            <a:off x="9072058" y="2572290"/>
            <a:ext cx="11710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</a:rPr>
              <a:t>CD86+ CD206-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65536EB-9C19-7674-FF64-C1FDBA2CE99A}"/>
              </a:ext>
            </a:extLst>
          </p:cNvPr>
          <p:cNvSpPr txBox="1"/>
          <p:nvPr/>
        </p:nvSpPr>
        <p:spPr>
          <a:xfrm>
            <a:off x="7969624" y="2679566"/>
            <a:ext cx="11710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</a:rPr>
              <a:t>CD86- CD206-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A7A2AF8-8D32-16DF-9D2E-2D87B5359B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7595" y="1142301"/>
            <a:ext cx="2934795" cy="240254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A4EB9D98-B586-B9CD-ED06-40C4CE9E2ABC}"/>
              </a:ext>
            </a:extLst>
          </p:cNvPr>
          <p:cNvSpPr txBox="1"/>
          <p:nvPr/>
        </p:nvSpPr>
        <p:spPr>
          <a:xfrm>
            <a:off x="4304877" y="1254187"/>
            <a:ext cx="12072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</a:rPr>
              <a:t>MHCII+ CD197-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6330317-DE77-689D-4360-9A8B3451E53E}"/>
              </a:ext>
            </a:extLst>
          </p:cNvPr>
          <p:cNvSpPr txBox="1"/>
          <p:nvPr/>
        </p:nvSpPr>
        <p:spPr>
          <a:xfrm>
            <a:off x="4304877" y="2184070"/>
            <a:ext cx="97234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MHCII- CD197-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15B357-8DC6-7712-55AE-E68AA2B122B0}"/>
              </a:ext>
            </a:extLst>
          </p:cNvPr>
          <p:cNvSpPr txBox="1"/>
          <p:nvPr/>
        </p:nvSpPr>
        <p:spPr>
          <a:xfrm>
            <a:off x="5590043" y="2235849"/>
            <a:ext cx="97234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CD197+ MHCII-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F517DCF-E571-7CCA-26FF-AEAA28790138}"/>
              </a:ext>
            </a:extLst>
          </p:cNvPr>
          <p:cNvSpPr txBox="1"/>
          <p:nvPr/>
        </p:nvSpPr>
        <p:spPr>
          <a:xfrm>
            <a:off x="5277224" y="1284010"/>
            <a:ext cx="97234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CD197+ MHCII+</a:t>
            </a:r>
          </a:p>
        </p:txBody>
      </p:sp>
    </p:spTree>
    <p:extLst>
      <p:ext uri="{BB962C8B-B14F-4D97-AF65-F5344CB8AC3E}">
        <p14:creationId xmlns:p14="http://schemas.microsoft.com/office/powerpoint/2010/main" val="3941186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54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Results of a 14-color FACS on dissected ECM treated mice quad muscle</vt:lpstr>
      <vt:lpstr>                      CD11b positive subsets</vt:lpstr>
      <vt:lpstr>                      CD11c positive subsets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Results of a 14-color FACS on dissected ECM treated mice quad muscle</dc:title>
  <dc:creator>Lokwani, Ravi (NIH/NIBIB) [F]</dc:creator>
  <cp:lastModifiedBy>Lokwani, Ravi (NIH/NIBIB) [F]</cp:lastModifiedBy>
  <cp:revision>2</cp:revision>
  <dcterms:created xsi:type="dcterms:W3CDTF">2023-07-06T20:21:40Z</dcterms:created>
  <dcterms:modified xsi:type="dcterms:W3CDTF">2023-07-06T22:47:47Z</dcterms:modified>
</cp:coreProperties>
</file>