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5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2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7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80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6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5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2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95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6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5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8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AD02D-A04F-4375-8965-26D78DC2A8A1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6841C-78B4-41BB-AB70-75341B770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4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17" t="15333" r="10250" b="7926"/>
          <a:stretch/>
        </p:blipFill>
        <p:spPr>
          <a:xfrm>
            <a:off x="365760" y="106680"/>
            <a:ext cx="11353800" cy="6100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" y="6339840"/>
            <a:ext cx="7201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2 permission: https://s100.copyright.com/AppDispatchServlet?startPage=2309&amp;pageCount=12&amp;copyright=%C2%A9+The+Authors+Electrophoresis+Published+by+Wiley%E2%80%90VCH+Verlag+GmbH+%26+Co.+KGaA&amp;author=Rawi+Ramautar%2C+Yvan+Heyden%2C+Thomas+Hankemeier%2C+et+al&amp;orderBeanReset=true&amp;imprint=John+Wiley+%26+Sons%2C+Ltd&amp;volumeNum=40&amp;issueNum=18-19&amp;contentID=10.1002%2Felps.201900126&amp;title=Assessing+the+suitability+of+capillary+electrophoresis%E2%80%90mass+spectrometry+for+biomarker+discovery+in+plasma%E2%80%90based+metabolomics&amp;numPages=12&amp;pa=&amp;oa=CC-BY&amp;issn=0173-0835&amp;publisherName=Wiley&amp;publication=ELPS&amp;rpt=y&amp;endPage=2320&amp;publicationDate=05%2F02%2F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95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51" t="17704" r="10166" b="8815"/>
          <a:stretch/>
        </p:blipFill>
        <p:spPr>
          <a:xfrm>
            <a:off x="594360" y="259080"/>
            <a:ext cx="10866120" cy="5539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680" y="6156960"/>
            <a:ext cx="697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Figures 3 and 4, some Table 2 data permission: https://s100.copyright.com/AppDispatchServlet?startPage=1&amp;pageCount=13&amp;copyright=%C2%A9+2020+The+Authors.+Published+by+WILEY%E2%80%90VCH+Verlag+GmbH+%26+Co.+KGaA%2C+Weinheim&amp;author=Rawi+Ramautar%2C+Iseult+Lynch%2C+James+A.+Thorn%2C+et+al&amp;orderBeanReset=true&amp;imprint=John+Wiley+%26+Sons%2C+Ltd&amp;volumeNum=16&amp;issueNum=21&amp;contentID=10.1002%2Fsmll.202000295&amp;title=The+Nanomaterial+Metabolite+Corona+Determined+Using+a+Quantitative+Metabolomics+Approach%3A+A+Pilot+Study&amp;numPages=13&amp;pa=&amp;oa=CC-BY&amp;issn=1613-6810&amp;publisherName=Wiley&amp;publication=SMLL&amp;rpt=y&amp;endPage=13&amp;publicationDate=04%2F02%2F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84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00" t="18740" r="19500" b="40371"/>
          <a:stretch/>
        </p:blipFill>
        <p:spPr>
          <a:xfrm>
            <a:off x="0" y="2743200"/>
            <a:ext cx="7110454" cy="3337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" y="6080760"/>
            <a:ext cx="636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Table 1 permissions, data from table 2 also taken from this paper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000" t="23482" r="20083" b="29259"/>
          <a:stretch/>
        </p:blipFill>
        <p:spPr>
          <a:xfrm>
            <a:off x="6583680" y="0"/>
            <a:ext cx="5608320" cy="3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4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Chetwynd (Earth and Environmental Sciences)</dc:creator>
  <cp:lastModifiedBy>Andrew Chetwynd (Earth and Environmental Sciences)</cp:lastModifiedBy>
  <cp:revision>2</cp:revision>
  <dcterms:created xsi:type="dcterms:W3CDTF">2020-09-17T19:31:27Z</dcterms:created>
  <dcterms:modified xsi:type="dcterms:W3CDTF">2020-09-17T19:49:46Z</dcterms:modified>
</cp:coreProperties>
</file>