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9D554-5AEF-469A-9055-BD90F69F243F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FECD6-0FCD-412E-B7B8-90264B3983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98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822DA9-E0DC-4C5D-93A5-BE22B59F5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022301-AAC2-4469-B750-ED8C44ED2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4A2481-8A6C-45C1-8432-0C790216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16E636-9F5F-45F0-BC07-7C1A9AE6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597AD9-301F-483A-AEC3-2D985784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58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FB470D-E87D-4BED-942F-914B11ED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F92EE80-B255-4B68-BD10-E531E40BD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1C2A44-4BC7-4991-9190-D0D9E55EC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08BC5D-8C17-4468-B255-96110287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1BAB4E-3588-4499-B75E-2B20B1CD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92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EE4A69E-520F-438B-AF0C-8F9B6314A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78458D-1ED1-4141-B260-7BD912346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72C8B5-A9B3-4DE3-9FC5-367E740C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247D33-9A23-4076-9042-CEA8A584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969847-2BE6-402B-839C-1ED04F753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09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4EFF6-8297-4E1F-934F-003B5FB77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8477BD-F14F-473D-A28A-F039FC65C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97EC10-85BD-4738-B264-01BF3ACB7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5FECA5-7F98-4C0E-9B14-1576439DA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9526D6-5F3E-4BA2-848A-6A4F60C9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20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5E61AF-B98E-47E9-A474-E93A0301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5E44CE-A5BD-430E-9C78-5B6F25B9F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323B43-A87C-4332-8E65-2E0CFA7E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2C641B-C001-436D-A2CD-B22C928BD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3B0316-3449-4ED6-B755-8345E76D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12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BE582A-0518-443F-905B-F86CC4FFD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A98FDE-D320-459E-9335-5D5BBB09C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43EC25-2215-4380-BCA2-652AB6212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0F40A4-8406-416A-B075-F3CCED28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1E36BA-817F-44E1-8721-0F1B0A92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4B8DD2-F9C9-4355-B948-BE78D43A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39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93D8CA-395E-4270-8FC1-BF617B262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672B3E-E1A3-4BFB-AB3C-4AADE435C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FC9AD6-AFA7-4056-B66A-3F3448FC0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9DE48CF-C669-475C-8020-FD5623CCCE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C397B3-F771-4268-BE19-84A2DE523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A1F1EA-0697-4C63-A7EE-50C2D4DE8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FF8D432-374D-4482-A21D-7235C4F28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DC1400-F8AF-42BA-9566-0523B96BB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6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E56AB1-1AE8-4A98-8AE6-01E968D6B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B90F09-C856-47E3-86B9-2CFDD7B3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76E9327-96AB-4A3F-8EBE-ECEC6650A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959EFBC-B72E-4549-85D3-962864DD5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35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46785EF-91EC-43AC-8660-49E2CC987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A54702E-E061-4490-870D-3917EA971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2881AA-0F49-4F51-B58F-84DDA53C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81D3E1-2D47-432C-B098-187188CBD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5F7FFB-D945-4665-8CBD-4BE78B9B7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EE7CB4-EDAC-4D97-A4AC-CD04EED0D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61A58A-61C5-47BD-AF84-CEF8869F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17D4FF-0B9E-4293-BD3F-2580F70FD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04DC21-2281-4F64-84E1-923073F95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78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C8F62-BDD3-4831-A211-DCE37D19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5963648-83D8-470F-9F7F-8E644684C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0A77BC-B996-401B-A0D9-B3F81583B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976607-930A-4323-B71F-1416760B9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1830AD-87B3-4D4E-91C6-F533C89C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643B35-D1B6-429A-82CD-287FBCC4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04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8DB0FD-B54B-42FD-B1EF-ED2DCDED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3F23B9-3A3B-4B3F-A44B-486F34EA9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A26C75-E39E-4ED8-9C53-17A7E5DDE5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D66-E43A-4309-87E8-5DB1CBB130B7}" type="datetimeFigureOut">
              <a:rPr kumimoji="1" lang="ja-JP" altLang="en-US" smtClean="0"/>
              <a:t>2020/9/23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38D8FF-34AA-4A41-88FF-3431EDCB4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ABD6E1-84A7-4418-887D-D70F5DFD9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8DB78-AB9F-45A0-A080-E5DBEF676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21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51071C3-8683-4006-8931-FAE4FCA13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1725" y="357427"/>
            <a:ext cx="7629838" cy="5917405"/>
          </a:xfrm>
          <a:prstGeom prst="rect">
            <a:avLst/>
          </a:prstGeom>
        </p:spPr>
      </p:pic>
      <p:sp>
        <p:nvSpPr>
          <p:cNvPr id="3" name="Text Box 6">
            <a:extLst>
              <a:ext uri="{FF2B5EF4-FFF2-40B4-BE49-F238E27FC236}">
                <a16:creationId xmlns:a16="http://schemas.microsoft.com/office/drawing/2014/main" id="{8E0B7B92-0AE8-4D5A-8621-4521AE01659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42809" y="2927244"/>
            <a:ext cx="2457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rSO</a:t>
            </a:r>
            <a:r>
              <a:rPr lang="en-US" altLang="ja-JP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(%)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0A5B02-F075-4440-90CF-7A7C94D0C2D1}"/>
              </a:ext>
            </a:extLst>
          </p:cNvPr>
          <p:cNvSpPr txBox="1"/>
          <p:nvPr/>
        </p:nvSpPr>
        <p:spPr>
          <a:xfrm>
            <a:off x="7716116" y="6184728"/>
            <a:ext cx="19271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Healthy</a:t>
            </a:r>
            <a:r>
              <a:rPr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Subjects</a:t>
            </a: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F02747-7422-431F-9B5D-02680761589A}"/>
              </a:ext>
            </a:extLst>
          </p:cNvPr>
          <p:cNvSpPr txBox="1"/>
          <p:nvPr/>
        </p:nvSpPr>
        <p:spPr>
          <a:xfrm>
            <a:off x="5573335" y="6030840"/>
            <a:ext cx="1444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</a:t>
            </a:r>
            <a:r>
              <a:rPr kumimoji="1"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</a:p>
          <a:p>
            <a:pPr algn="ctr"/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DM</a:t>
            </a: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0A0956-D90A-4FAC-9E5F-157D23351C57}"/>
              </a:ext>
            </a:extLst>
          </p:cNvPr>
          <p:cNvSpPr txBox="1"/>
          <p:nvPr/>
        </p:nvSpPr>
        <p:spPr>
          <a:xfrm>
            <a:off x="3535609" y="6030840"/>
            <a:ext cx="1415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</a:t>
            </a:r>
            <a:r>
              <a:rPr kumimoji="1"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</a:p>
          <a:p>
            <a:pPr algn="ctr"/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 DM</a:t>
            </a: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D6E2F6D-67C6-4BA4-820C-A0ABE4B10EF6}"/>
              </a:ext>
            </a:extLst>
          </p:cNvPr>
          <p:cNvSpPr txBox="1"/>
          <p:nvPr/>
        </p:nvSpPr>
        <p:spPr>
          <a:xfrm>
            <a:off x="6598914" y="137194"/>
            <a:ext cx="1039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 &lt; 0.01</a:t>
            </a:r>
            <a:endParaRPr kumimoji="1" lang="ja-JP" altLang="en-US" sz="2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0D50D3A-8AF8-4D3D-A146-57918207EE13}"/>
              </a:ext>
            </a:extLst>
          </p:cNvPr>
          <p:cNvCxnSpPr>
            <a:cxnSpLocks/>
          </p:cNvCxnSpPr>
          <p:nvPr/>
        </p:nvCxnSpPr>
        <p:spPr>
          <a:xfrm>
            <a:off x="4267200" y="2362584"/>
            <a:ext cx="1828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45D6DE7-AD60-46AD-BAF3-433BCAD493F6}"/>
              </a:ext>
            </a:extLst>
          </p:cNvPr>
          <p:cNvSpPr txBox="1"/>
          <p:nvPr/>
        </p:nvSpPr>
        <p:spPr>
          <a:xfrm>
            <a:off x="4662002" y="1936473"/>
            <a:ext cx="1039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 &lt; 0.05</a:t>
            </a:r>
            <a:endParaRPr kumimoji="1" lang="ja-JP" altLang="en-US" sz="2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F92171C1-9D07-498A-9BB4-2D08A0CEFA3F}"/>
              </a:ext>
            </a:extLst>
          </p:cNvPr>
          <p:cNvCxnSpPr>
            <a:cxnSpLocks/>
          </p:cNvCxnSpPr>
          <p:nvPr/>
        </p:nvCxnSpPr>
        <p:spPr>
          <a:xfrm>
            <a:off x="6204112" y="537304"/>
            <a:ext cx="1828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06AACE7-C0E7-4699-9660-DCE4AFA55A8B}"/>
              </a:ext>
            </a:extLst>
          </p:cNvPr>
          <p:cNvSpPr txBox="1"/>
          <p:nvPr/>
        </p:nvSpPr>
        <p:spPr>
          <a:xfrm>
            <a:off x="10155016" y="6440469"/>
            <a:ext cx="1909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 Ito K, et al.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7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9578FD0-77CA-4046-A645-7C1050293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662" y="520294"/>
            <a:ext cx="5492524" cy="5942452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D1C971E-FF56-4F46-8E7E-2E4F7A1D65BD}"/>
              </a:ext>
            </a:extLst>
          </p:cNvPr>
          <p:cNvCxnSpPr>
            <a:cxnSpLocks/>
          </p:cNvCxnSpPr>
          <p:nvPr/>
        </p:nvCxnSpPr>
        <p:spPr>
          <a:xfrm>
            <a:off x="3467100" y="4091595"/>
            <a:ext cx="4848225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667D43-1D9B-4ECD-BEF0-7786026239F4}"/>
              </a:ext>
            </a:extLst>
          </p:cNvPr>
          <p:cNvSpPr txBox="1"/>
          <p:nvPr/>
        </p:nvSpPr>
        <p:spPr>
          <a:xfrm>
            <a:off x="5011516" y="6472211"/>
            <a:ext cx="17593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(minutes)</a:t>
            </a: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071FBDF-3E83-4F24-89EE-8955155DA62B}"/>
              </a:ext>
            </a:extLst>
          </p:cNvPr>
          <p:cNvSpPr txBox="1"/>
          <p:nvPr/>
        </p:nvSpPr>
        <p:spPr>
          <a:xfrm>
            <a:off x="10155016" y="6440469"/>
            <a:ext cx="1909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 Ito K, et al.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1F882886-6BA6-4E9C-810F-A1372278D20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30519" y="1692905"/>
            <a:ext cx="131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 (mmHg)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E46AE3D-322F-4906-BD44-6EE788A0F6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7186" y="1453170"/>
            <a:ext cx="257175" cy="3048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6A94296D-EE35-44EB-9545-2872C68944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6711" y="1867507"/>
            <a:ext cx="247650" cy="333375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9454443-4AA8-4BFF-B193-EFF644B39621}"/>
              </a:ext>
            </a:extLst>
          </p:cNvPr>
          <p:cNvSpPr txBox="1"/>
          <p:nvPr/>
        </p:nvSpPr>
        <p:spPr>
          <a:xfrm>
            <a:off x="8764361" y="1419416"/>
            <a:ext cx="1149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Systolic BP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4B1897D-6AA7-4F69-91DE-C5B164D40466}"/>
              </a:ext>
            </a:extLst>
          </p:cNvPr>
          <p:cNvSpPr txBox="1"/>
          <p:nvPr/>
        </p:nvSpPr>
        <p:spPr>
          <a:xfrm>
            <a:off x="8724285" y="1867507"/>
            <a:ext cx="1229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Diastolic</a:t>
            </a:r>
            <a:r>
              <a:rPr lang="ja-JP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1F460B94-056D-43D8-8673-468797402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6711" y="4567430"/>
            <a:ext cx="238125" cy="3048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9950051-2874-4915-8CF0-3F44CA1BE2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7186" y="4091595"/>
            <a:ext cx="238125" cy="238125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8D918AD-CA76-4A90-98C9-01826D1FA0A3}"/>
              </a:ext>
            </a:extLst>
          </p:cNvPr>
          <p:cNvSpPr txBox="1"/>
          <p:nvPr/>
        </p:nvSpPr>
        <p:spPr>
          <a:xfrm>
            <a:off x="8764361" y="4041380"/>
            <a:ext cx="1394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rSO</a:t>
            </a:r>
            <a:r>
              <a:rPr lang="en-US" altLang="ja-JP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91C88C0-A198-4730-BCC3-3B124E4A9AEA}"/>
              </a:ext>
            </a:extLst>
          </p:cNvPr>
          <p:cNvSpPr txBox="1"/>
          <p:nvPr/>
        </p:nvSpPr>
        <p:spPr>
          <a:xfrm>
            <a:off x="8764361" y="4519388"/>
            <a:ext cx="132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Hepatic rSO</a:t>
            </a:r>
            <a:r>
              <a:rPr lang="en-US" altLang="ja-JP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250A5929-CBAB-44DE-9965-B5CEFC60B212}"/>
              </a:ext>
            </a:extLst>
          </p:cNvPr>
          <p:cNvCxnSpPr>
            <a:cxnSpLocks/>
          </p:cNvCxnSpPr>
          <p:nvPr/>
        </p:nvCxnSpPr>
        <p:spPr>
          <a:xfrm>
            <a:off x="3467100" y="395248"/>
            <a:ext cx="2628900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3B4D522-E0B5-48F6-80AF-49BD76EAC443}"/>
              </a:ext>
            </a:extLst>
          </p:cNvPr>
          <p:cNvSpPr txBox="1"/>
          <p:nvPr/>
        </p:nvSpPr>
        <p:spPr>
          <a:xfrm>
            <a:off x="2121860" y="130806"/>
            <a:ext cx="13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UFR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(ml/</a:t>
            </a:r>
            <a:r>
              <a:rPr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29E08B-6114-422E-8CF6-BB0106B23546}"/>
              </a:ext>
            </a:extLst>
          </p:cNvPr>
          <p:cNvSpPr txBox="1"/>
          <p:nvPr/>
        </p:nvSpPr>
        <p:spPr>
          <a:xfrm>
            <a:off x="4286062" y="61634"/>
            <a:ext cx="990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670 ml/</a:t>
            </a:r>
            <a:r>
              <a:rPr lang="en-US" altLang="ja-JP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989648AD-F1FC-4089-8E34-F142E442BC84}"/>
              </a:ext>
            </a:extLst>
          </p:cNvPr>
          <p:cNvCxnSpPr>
            <a:cxnSpLocks/>
          </p:cNvCxnSpPr>
          <p:nvPr/>
        </p:nvCxnSpPr>
        <p:spPr>
          <a:xfrm>
            <a:off x="6096000" y="395248"/>
            <a:ext cx="2219325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2FFE20A-A627-495A-B827-0AD6C5A0F5B7}"/>
              </a:ext>
            </a:extLst>
          </p:cNvPr>
          <p:cNvSpPr txBox="1"/>
          <p:nvPr/>
        </p:nvSpPr>
        <p:spPr>
          <a:xfrm>
            <a:off x="6393580" y="56694"/>
            <a:ext cx="16241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1"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water removal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D292B7-72D0-4F4A-93B9-B0C318626F8F}"/>
              </a:ext>
            </a:extLst>
          </p:cNvPr>
          <p:cNvSpPr txBox="1"/>
          <p:nvPr/>
        </p:nvSpPr>
        <p:spPr>
          <a:xfrm rot="16200000">
            <a:off x="1942026" y="4410605"/>
            <a:ext cx="1479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ratio of  rSO</a:t>
            </a:r>
            <a:r>
              <a:rPr kumimoji="1" lang="en-US" altLang="ja-JP" b="0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to pre rSO</a:t>
            </a:r>
            <a:r>
              <a:rPr kumimoji="1" lang="en-US" altLang="ja-JP" b="0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</a:t>
            </a:r>
            <a:endParaRPr kumimoji="1" lang="ja-JP" altLang="en-US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951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72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itoh kiyonori</dc:creator>
  <cp:lastModifiedBy>itoh kiyonori</cp:lastModifiedBy>
  <cp:revision>15</cp:revision>
  <dcterms:created xsi:type="dcterms:W3CDTF">2020-04-07T06:17:07Z</dcterms:created>
  <dcterms:modified xsi:type="dcterms:W3CDTF">2020-09-23T14:04:12Z</dcterms:modified>
</cp:coreProperties>
</file>