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png"/>
  <Override PartName="/ppt/media/image8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2192000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F69513-8E17-0847-B273-75FFFDBE0ECB}" v="48" dt="2020-12-02T07:47:28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/>
    <p:restoredTop sz="95918"/>
  </p:normalViewPr>
  <p:slideViewPr>
    <p:cSldViewPr snapToGrid="0" snapToObjects="1" showGuides="1">
      <p:cViewPr varScale="1">
        <p:scale>
          <a:sx n="90" d="100"/>
          <a:sy n="90" d="100"/>
        </p:scale>
        <p:origin x="2352" y="200"/>
      </p:cViewPr>
      <p:guideLst>
        <p:guide orient="horz" pos="286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oqy " userId="101dfc77-28b3-45f7-a694-73cc4a7eca26" providerId="ADAL" clId="{17F69513-8E17-0847-B273-75FFFDBE0ECB}"/>
    <pc:docChg chg="undo custSel modSld modMainMaster">
      <pc:chgData name="liaoqy " userId="101dfc77-28b3-45f7-a694-73cc4a7eca26" providerId="ADAL" clId="{17F69513-8E17-0847-B273-75FFFDBE0ECB}" dt="2020-12-02T07:48:22.279" v="272" actId="1076"/>
      <pc:docMkLst>
        <pc:docMk/>
      </pc:docMkLst>
      <pc:sldChg chg="addSp delSp modSp mod">
        <pc:chgData name="liaoqy " userId="101dfc77-28b3-45f7-a694-73cc4a7eca26" providerId="ADAL" clId="{17F69513-8E17-0847-B273-75FFFDBE0ECB}" dt="2020-12-02T07:48:22.279" v="272" actId="1076"/>
        <pc:sldMkLst>
          <pc:docMk/>
          <pc:sldMk cId="3170237136" sldId="256"/>
        </pc:sldMkLst>
        <pc:spChg chg="mod">
          <ac:chgData name="liaoqy " userId="101dfc77-28b3-45f7-a694-73cc4a7eca26" providerId="ADAL" clId="{17F69513-8E17-0847-B273-75FFFDBE0ECB}" dt="2020-12-02T07:48:16.049" v="271" actId="1076"/>
          <ac:spMkLst>
            <pc:docMk/>
            <pc:sldMk cId="3170237136" sldId="256"/>
            <ac:spMk id="12" creationId="{DA3F05BF-2880-B845-9DED-B4382C108847}"/>
          </ac:spMkLst>
        </pc:spChg>
        <pc:spChg chg="mod">
          <ac:chgData name="liaoqy " userId="101dfc77-28b3-45f7-a694-73cc4a7eca26" providerId="ADAL" clId="{17F69513-8E17-0847-B273-75FFFDBE0ECB}" dt="2020-12-02T07:48:16.049" v="271" actId="1076"/>
          <ac:spMkLst>
            <pc:docMk/>
            <pc:sldMk cId="3170237136" sldId="256"/>
            <ac:spMk id="13" creationId="{94C09F3E-2C86-CB44-8817-C0B970D6390A}"/>
          </ac:spMkLst>
        </pc:spChg>
        <pc:spChg chg="mod">
          <ac:chgData name="liaoqy " userId="101dfc77-28b3-45f7-a694-73cc4a7eca26" providerId="ADAL" clId="{17F69513-8E17-0847-B273-75FFFDBE0ECB}" dt="2020-12-02T07:48:16.049" v="271" actId="1076"/>
          <ac:spMkLst>
            <pc:docMk/>
            <pc:sldMk cId="3170237136" sldId="256"/>
            <ac:spMk id="15" creationId="{67C07CD0-F370-764E-AF10-0F5CEA420A5B}"/>
          </ac:spMkLst>
        </pc:spChg>
        <pc:spChg chg="mod">
          <ac:chgData name="liaoqy " userId="101dfc77-28b3-45f7-a694-73cc4a7eca26" providerId="ADAL" clId="{17F69513-8E17-0847-B273-75FFFDBE0ECB}" dt="2020-12-02T07:48:16.049" v="271" actId="1076"/>
          <ac:spMkLst>
            <pc:docMk/>
            <pc:sldMk cId="3170237136" sldId="256"/>
            <ac:spMk id="16" creationId="{4451F89C-2FC6-5C43-83AB-7D1593A6BFBA}"/>
          </ac:spMkLst>
        </pc:spChg>
        <pc:spChg chg="mod">
          <ac:chgData name="liaoqy " userId="101dfc77-28b3-45f7-a694-73cc4a7eca26" providerId="ADAL" clId="{17F69513-8E17-0847-B273-75FFFDBE0ECB}" dt="2020-12-02T07:48:16.049" v="271" actId="1076"/>
          <ac:spMkLst>
            <pc:docMk/>
            <pc:sldMk cId="3170237136" sldId="256"/>
            <ac:spMk id="18" creationId="{21C3C653-7720-0847-9339-EFD04D3D8BF7}"/>
          </ac:spMkLst>
        </pc:spChg>
        <pc:spChg chg="mod">
          <ac:chgData name="liaoqy " userId="101dfc77-28b3-45f7-a694-73cc4a7eca26" providerId="ADAL" clId="{17F69513-8E17-0847-B273-75FFFDBE0ECB}" dt="2020-12-02T07:48:16.049" v="271" actId="1076"/>
          <ac:spMkLst>
            <pc:docMk/>
            <pc:sldMk cId="3170237136" sldId="256"/>
            <ac:spMk id="19" creationId="{4ACD4F03-B514-514C-8594-710388C49293}"/>
          </ac:spMkLst>
        </pc:spChg>
        <pc:spChg chg="mod">
          <ac:chgData name="liaoqy " userId="101dfc77-28b3-45f7-a694-73cc4a7eca26" providerId="ADAL" clId="{17F69513-8E17-0847-B273-75FFFDBE0ECB}" dt="2020-12-02T07:48:16.049" v="271" actId="1076"/>
          <ac:spMkLst>
            <pc:docMk/>
            <pc:sldMk cId="3170237136" sldId="256"/>
            <ac:spMk id="20" creationId="{23BAD67A-3148-C744-8CEC-D9771B3DB604}"/>
          </ac:spMkLst>
        </pc:spChg>
        <pc:spChg chg="mod">
          <ac:chgData name="liaoqy " userId="101dfc77-28b3-45f7-a694-73cc4a7eca26" providerId="ADAL" clId="{17F69513-8E17-0847-B273-75FFFDBE0ECB}" dt="2020-12-02T07:48:16.049" v="271" actId="1076"/>
          <ac:spMkLst>
            <pc:docMk/>
            <pc:sldMk cId="3170237136" sldId="256"/>
            <ac:spMk id="21" creationId="{BB02AD50-8ADE-CE44-A2F2-31CBA3A0F1A0}"/>
          </ac:spMkLst>
        </pc:spChg>
        <pc:spChg chg="mod">
          <ac:chgData name="liaoqy " userId="101dfc77-28b3-45f7-a694-73cc4a7eca26" providerId="ADAL" clId="{17F69513-8E17-0847-B273-75FFFDBE0ECB}" dt="2020-12-02T07:48:16.049" v="271" actId="1076"/>
          <ac:spMkLst>
            <pc:docMk/>
            <pc:sldMk cId="3170237136" sldId="256"/>
            <ac:spMk id="22" creationId="{66128E0D-3518-934F-899A-BCA8BE6ED4E2}"/>
          </ac:spMkLst>
        </pc:spChg>
        <pc:spChg chg="mod">
          <ac:chgData name="liaoqy " userId="101dfc77-28b3-45f7-a694-73cc4a7eca26" providerId="ADAL" clId="{17F69513-8E17-0847-B273-75FFFDBE0ECB}" dt="2020-12-02T07:48:16.049" v="271" actId="1076"/>
          <ac:spMkLst>
            <pc:docMk/>
            <pc:sldMk cId="3170237136" sldId="256"/>
            <ac:spMk id="23" creationId="{54045DA0-CD71-5640-B3A0-9E5F9514507F}"/>
          </ac:spMkLst>
        </pc:spChg>
        <pc:spChg chg="add mod">
          <ac:chgData name="liaoqy " userId="101dfc77-28b3-45f7-a694-73cc4a7eca26" providerId="ADAL" clId="{17F69513-8E17-0847-B273-75FFFDBE0ECB}" dt="2020-12-02T07:27:27.415" v="13" actId="571"/>
          <ac:spMkLst>
            <pc:docMk/>
            <pc:sldMk cId="3170237136" sldId="256"/>
            <ac:spMk id="25" creationId="{96A9407B-D3C8-5244-866E-0940BED8327F}"/>
          </ac:spMkLst>
        </pc:spChg>
        <pc:spChg chg="add del mod">
          <ac:chgData name="liaoqy " userId="101dfc77-28b3-45f7-a694-73cc4a7eca26" providerId="ADAL" clId="{17F69513-8E17-0847-B273-75FFFDBE0ECB}" dt="2020-12-02T07:27:52.095" v="21" actId="478"/>
          <ac:spMkLst>
            <pc:docMk/>
            <pc:sldMk cId="3170237136" sldId="256"/>
            <ac:spMk id="26" creationId="{2A79EE79-3683-454A-B314-B771503E1600}"/>
          </ac:spMkLst>
        </pc:spChg>
        <pc:spChg chg="add mod">
          <ac:chgData name="liaoqy " userId="101dfc77-28b3-45f7-a694-73cc4a7eca26" providerId="ADAL" clId="{17F69513-8E17-0847-B273-75FFFDBE0ECB}" dt="2020-12-02T07:48:22.279" v="272" actId="1076"/>
          <ac:spMkLst>
            <pc:docMk/>
            <pc:sldMk cId="3170237136" sldId="256"/>
            <ac:spMk id="35" creationId="{9E876B44-D6BC-E046-AB49-74AC653D7B71}"/>
          </ac:spMkLst>
        </pc:spChg>
        <pc:picChg chg="mod modCrop">
          <ac:chgData name="liaoqy " userId="101dfc77-28b3-45f7-a694-73cc4a7eca26" providerId="ADAL" clId="{17F69513-8E17-0847-B273-75FFFDBE0ECB}" dt="2020-12-02T07:48:16.049" v="271" actId="1076"/>
          <ac:picMkLst>
            <pc:docMk/>
            <pc:sldMk cId="3170237136" sldId="256"/>
            <ac:picMk id="7" creationId="{CA1A9DAE-77E9-254C-A9A7-99ADB8AE5009}"/>
          </ac:picMkLst>
        </pc:picChg>
        <pc:picChg chg="mod">
          <ac:chgData name="liaoqy " userId="101dfc77-28b3-45f7-a694-73cc4a7eca26" providerId="ADAL" clId="{17F69513-8E17-0847-B273-75FFFDBE0ECB}" dt="2020-12-02T07:48:16.049" v="271" actId="1076"/>
          <ac:picMkLst>
            <pc:docMk/>
            <pc:sldMk cId="3170237136" sldId="256"/>
            <ac:picMk id="9" creationId="{047989DF-E406-E248-AC69-4292799B5D8F}"/>
          </ac:picMkLst>
        </pc:picChg>
        <pc:picChg chg="mod">
          <ac:chgData name="liaoqy " userId="101dfc77-28b3-45f7-a694-73cc4a7eca26" providerId="ADAL" clId="{17F69513-8E17-0847-B273-75FFFDBE0ECB}" dt="2020-12-02T07:48:16.049" v="271" actId="1076"/>
          <ac:picMkLst>
            <pc:docMk/>
            <pc:sldMk cId="3170237136" sldId="256"/>
            <ac:picMk id="11" creationId="{C054A5A7-6DB0-9B4D-AB65-0090261D90AF}"/>
          </ac:picMkLst>
        </pc:picChg>
        <pc:picChg chg="add mod modCrop">
          <ac:chgData name="liaoqy " userId="101dfc77-28b3-45f7-a694-73cc4a7eca26" providerId="ADAL" clId="{17F69513-8E17-0847-B273-75FFFDBE0ECB}" dt="2020-12-02T07:48:16.049" v="271" actId="1076"/>
          <ac:picMkLst>
            <pc:docMk/>
            <pc:sldMk cId="3170237136" sldId="256"/>
            <ac:picMk id="17" creationId="{8BA81F60-5E68-6849-AE50-DC78C520C52B}"/>
          </ac:picMkLst>
        </pc:picChg>
        <pc:picChg chg="add mod">
          <ac:chgData name="liaoqy " userId="101dfc77-28b3-45f7-a694-73cc4a7eca26" providerId="ADAL" clId="{17F69513-8E17-0847-B273-75FFFDBE0ECB}" dt="2020-12-02T07:27:27.415" v="13" actId="571"/>
          <ac:picMkLst>
            <pc:docMk/>
            <pc:sldMk cId="3170237136" sldId="256"/>
            <ac:picMk id="24" creationId="{F78AE26F-D977-F642-9091-AC3E3D860F63}"/>
          </ac:picMkLst>
        </pc:picChg>
        <pc:picChg chg="add mod modCrop">
          <ac:chgData name="liaoqy " userId="101dfc77-28b3-45f7-a694-73cc4a7eca26" providerId="ADAL" clId="{17F69513-8E17-0847-B273-75FFFDBE0ECB}" dt="2020-12-02T07:48:16.049" v="271" actId="1076"/>
          <ac:picMkLst>
            <pc:docMk/>
            <pc:sldMk cId="3170237136" sldId="256"/>
            <ac:picMk id="27" creationId="{A71DDDCB-A308-E648-A349-BAFF59D6AB58}"/>
          </ac:picMkLst>
        </pc:picChg>
        <pc:picChg chg="add mod modCrop">
          <ac:chgData name="liaoqy " userId="101dfc77-28b3-45f7-a694-73cc4a7eca26" providerId="ADAL" clId="{17F69513-8E17-0847-B273-75FFFDBE0ECB}" dt="2020-12-02T07:48:16.049" v="271" actId="1076"/>
          <ac:picMkLst>
            <pc:docMk/>
            <pc:sldMk cId="3170237136" sldId="256"/>
            <ac:picMk id="29" creationId="{38242786-AD0E-554E-B99D-E16DD3E9F192}"/>
          </ac:picMkLst>
        </pc:picChg>
        <pc:picChg chg="add mod">
          <ac:chgData name="liaoqy " userId="101dfc77-28b3-45f7-a694-73cc4a7eca26" providerId="ADAL" clId="{17F69513-8E17-0847-B273-75FFFDBE0ECB}" dt="2020-12-02T07:48:22.279" v="272" actId="1076"/>
          <ac:picMkLst>
            <pc:docMk/>
            <pc:sldMk cId="3170237136" sldId="256"/>
            <ac:picMk id="31" creationId="{883ABF37-93EB-774B-8557-EBC8C84CDAA3}"/>
          </ac:picMkLst>
        </pc:picChg>
        <pc:picChg chg="add mod modCrop">
          <ac:chgData name="liaoqy " userId="101dfc77-28b3-45f7-a694-73cc4a7eca26" providerId="ADAL" clId="{17F69513-8E17-0847-B273-75FFFDBE0ECB}" dt="2020-12-02T07:48:22.279" v="272" actId="1076"/>
          <ac:picMkLst>
            <pc:docMk/>
            <pc:sldMk cId="3170237136" sldId="256"/>
            <ac:picMk id="33" creationId="{EFBAE151-368D-294F-96D3-40F91007EEBF}"/>
          </ac:picMkLst>
        </pc:picChg>
        <pc:picChg chg="add mod modCrop">
          <ac:chgData name="liaoqy " userId="101dfc77-28b3-45f7-a694-73cc4a7eca26" providerId="ADAL" clId="{17F69513-8E17-0847-B273-75FFFDBE0ECB}" dt="2020-12-02T07:48:22.279" v="272" actId="1076"/>
          <ac:picMkLst>
            <pc:docMk/>
            <pc:sldMk cId="3170237136" sldId="256"/>
            <ac:picMk id="34" creationId="{C02F2B11-E911-0B42-B8BE-0CEF26324474}"/>
          </ac:picMkLst>
        </pc:picChg>
        <pc:cxnChg chg="add mod">
          <ac:chgData name="liaoqy " userId="101dfc77-28b3-45f7-a694-73cc4a7eca26" providerId="ADAL" clId="{17F69513-8E17-0847-B273-75FFFDBE0ECB}" dt="2020-12-02T07:48:16.049" v="271" actId="1076"/>
          <ac:cxnSpMkLst>
            <pc:docMk/>
            <pc:sldMk cId="3170237136" sldId="256"/>
            <ac:cxnSpMk id="3" creationId="{45A7AAC9-BEBD-7646-8775-35624268871C}"/>
          </ac:cxnSpMkLst>
        </pc:cxnChg>
        <pc:cxnChg chg="add mod">
          <ac:chgData name="liaoqy " userId="101dfc77-28b3-45f7-a694-73cc4a7eca26" providerId="ADAL" clId="{17F69513-8E17-0847-B273-75FFFDBE0ECB}" dt="2020-12-02T07:48:16.049" v="271" actId="1076"/>
          <ac:cxnSpMkLst>
            <pc:docMk/>
            <pc:sldMk cId="3170237136" sldId="256"/>
            <ac:cxnSpMk id="28" creationId="{C727FA1A-59C7-A04D-82A3-0A42F8D63718}"/>
          </ac:cxnSpMkLst>
        </pc:cxnChg>
        <pc:cxnChg chg="add mod">
          <ac:chgData name="liaoqy " userId="101dfc77-28b3-45f7-a694-73cc4a7eca26" providerId="ADAL" clId="{17F69513-8E17-0847-B273-75FFFDBE0ECB}" dt="2020-12-02T07:48:16.049" v="271" actId="1076"/>
          <ac:cxnSpMkLst>
            <pc:docMk/>
            <pc:sldMk cId="3170237136" sldId="256"/>
            <ac:cxnSpMk id="30" creationId="{587901AF-8D00-6440-BD50-289C8F100707}"/>
          </ac:cxnSpMkLst>
        </pc:cxnChg>
      </pc:sldChg>
      <pc:sldMasterChg chg="modSp modSldLayout">
        <pc:chgData name="liaoqy " userId="101dfc77-28b3-45f7-a694-73cc4a7eca26" providerId="ADAL" clId="{17F69513-8E17-0847-B273-75FFFDBE0ECB}" dt="2020-12-02T07:46:05.959" v="164"/>
        <pc:sldMasterMkLst>
          <pc:docMk/>
          <pc:sldMasterMk cId="2002147266" sldId="2147483648"/>
        </pc:sldMasterMkLst>
        <pc:spChg chg="mod">
          <ac:chgData name="liaoqy " userId="101dfc77-28b3-45f7-a694-73cc4a7eca26" providerId="ADAL" clId="{17F69513-8E17-0847-B273-75FFFDBE0ECB}" dt="2020-12-02T07:46:05.959" v="164"/>
          <ac:spMkLst>
            <pc:docMk/>
            <pc:sldMasterMk cId="2002147266" sldId="2147483648"/>
            <ac:spMk id="2" creationId="{16316B5F-805C-1446-9FE1-DFE926930431}"/>
          </ac:spMkLst>
        </pc:spChg>
        <pc:spChg chg="mod">
          <ac:chgData name="liaoqy " userId="101dfc77-28b3-45f7-a694-73cc4a7eca26" providerId="ADAL" clId="{17F69513-8E17-0847-B273-75FFFDBE0ECB}" dt="2020-12-02T07:46:05.959" v="164"/>
          <ac:spMkLst>
            <pc:docMk/>
            <pc:sldMasterMk cId="2002147266" sldId="2147483648"/>
            <ac:spMk id="3" creationId="{08A18916-C0CD-CD41-BE77-ACB616213635}"/>
          </ac:spMkLst>
        </pc:spChg>
        <pc:spChg chg="mod">
          <ac:chgData name="liaoqy " userId="101dfc77-28b3-45f7-a694-73cc4a7eca26" providerId="ADAL" clId="{17F69513-8E17-0847-B273-75FFFDBE0ECB}" dt="2020-12-02T07:46:05.959" v="164"/>
          <ac:spMkLst>
            <pc:docMk/>
            <pc:sldMasterMk cId="2002147266" sldId="2147483648"/>
            <ac:spMk id="4" creationId="{F2CAE36E-91EC-504A-BED4-B1CA9360281C}"/>
          </ac:spMkLst>
        </pc:spChg>
        <pc:spChg chg="mod">
          <ac:chgData name="liaoqy " userId="101dfc77-28b3-45f7-a694-73cc4a7eca26" providerId="ADAL" clId="{17F69513-8E17-0847-B273-75FFFDBE0ECB}" dt="2020-12-02T07:46:05.959" v="164"/>
          <ac:spMkLst>
            <pc:docMk/>
            <pc:sldMasterMk cId="2002147266" sldId="2147483648"/>
            <ac:spMk id="5" creationId="{9C7556B2-5D8F-154B-8B21-5400707C947B}"/>
          </ac:spMkLst>
        </pc:spChg>
        <pc:spChg chg="mod">
          <ac:chgData name="liaoqy " userId="101dfc77-28b3-45f7-a694-73cc4a7eca26" providerId="ADAL" clId="{17F69513-8E17-0847-B273-75FFFDBE0ECB}" dt="2020-12-02T07:46:05.959" v="164"/>
          <ac:spMkLst>
            <pc:docMk/>
            <pc:sldMasterMk cId="2002147266" sldId="2147483648"/>
            <ac:spMk id="6" creationId="{6E74FBF6-7B32-A141-9D9D-D94793657989}"/>
          </ac:spMkLst>
        </pc:spChg>
        <pc:sldLayoutChg chg="modSp">
          <pc:chgData name="liaoqy " userId="101dfc77-28b3-45f7-a694-73cc4a7eca26" providerId="ADAL" clId="{17F69513-8E17-0847-B273-75FFFDBE0ECB}" dt="2020-12-02T07:46:05.959" v="164"/>
          <pc:sldLayoutMkLst>
            <pc:docMk/>
            <pc:sldMasterMk cId="2002147266" sldId="2147483648"/>
            <pc:sldLayoutMk cId="1246376924" sldId="2147483649"/>
          </pc:sldLayoutMkLst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1246376924" sldId="2147483649"/>
              <ac:spMk id="2" creationId="{87FE6DFB-D391-8847-BF45-E63D42334E4B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1246376924" sldId="2147483649"/>
              <ac:spMk id="3" creationId="{355E5FED-E527-2C46-A8D5-9940BB04F370}"/>
            </ac:spMkLst>
          </pc:spChg>
        </pc:sldLayoutChg>
        <pc:sldLayoutChg chg="modSp">
          <pc:chgData name="liaoqy " userId="101dfc77-28b3-45f7-a694-73cc4a7eca26" providerId="ADAL" clId="{17F69513-8E17-0847-B273-75FFFDBE0ECB}" dt="2020-12-02T07:46:05.959" v="164"/>
          <pc:sldLayoutMkLst>
            <pc:docMk/>
            <pc:sldMasterMk cId="2002147266" sldId="2147483648"/>
            <pc:sldLayoutMk cId="3920771366" sldId="2147483651"/>
          </pc:sldLayoutMkLst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3920771366" sldId="2147483651"/>
              <ac:spMk id="2" creationId="{116D6EC3-1EA0-CB4B-81E7-6EADCADB42C5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3920771366" sldId="2147483651"/>
              <ac:spMk id="3" creationId="{8F6912CA-1AEA-4048-B001-A14CFE841CB2}"/>
            </ac:spMkLst>
          </pc:spChg>
        </pc:sldLayoutChg>
        <pc:sldLayoutChg chg="modSp">
          <pc:chgData name="liaoqy " userId="101dfc77-28b3-45f7-a694-73cc4a7eca26" providerId="ADAL" clId="{17F69513-8E17-0847-B273-75FFFDBE0ECB}" dt="2020-12-02T07:46:05.959" v="164"/>
          <pc:sldLayoutMkLst>
            <pc:docMk/>
            <pc:sldMasterMk cId="2002147266" sldId="2147483648"/>
            <pc:sldLayoutMk cId="1453821134" sldId="2147483652"/>
          </pc:sldLayoutMkLst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1453821134" sldId="2147483652"/>
              <ac:spMk id="3" creationId="{4F44D01D-B02D-8647-8FF0-DC3EB0BD590D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1453821134" sldId="2147483652"/>
              <ac:spMk id="4" creationId="{C8CC393B-1FB5-804F-B82C-F8BE5545DB97}"/>
            </ac:spMkLst>
          </pc:spChg>
        </pc:sldLayoutChg>
        <pc:sldLayoutChg chg="modSp">
          <pc:chgData name="liaoqy " userId="101dfc77-28b3-45f7-a694-73cc4a7eca26" providerId="ADAL" clId="{17F69513-8E17-0847-B273-75FFFDBE0ECB}" dt="2020-12-02T07:46:05.959" v="164"/>
          <pc:sldLayoutMkLst>
            <pc:docMk/>
            <pc:sldMasterMk cId="2002147266" sldId="2147483648"/>
            <pc:sldLayoutMk cId="3675427271" sldId="2147483653"/>
          </pc:sldLayoutMkLst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3675427271" sldId="2147483653"/>
              <ac:spMk id="2" creationId="{31F96B9C-D2CA-0646-B4D3-2178848EBC73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3675427271" sldId="2147483653"/>
              <ac:spMk id="3" creationId="{53AEBC6A-54D5-3740-B929-95968E342A5C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3675427271" sldId="2147483653"/>
              <ac:spMk id="4" creationId="{2F6439AB-6DD1-2E4F-B6BA-2A310CB5351C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3675427271" sldId="2147483653"/>
              <ac:spMk id="5" creationId="{545041CB-C46A-2F44-B986-D1E585206BB3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3675427271" sldId="2147483653"/>
              <ac:spMk id="6" creationId="{AE138EEC-7223-8A4F-A9AF-3BD76C476724}"/>
            </ac:spMkLst>
          </pc:spChg>
        </pc:sldLayoutChg>
        <pc:sldLayoutChg chg="modSp">
          <pc:chgData name="liaoqy " userId="101dfc77-28b3-45f7-a694-73cc4a7eca26" providerId="ADAL" clId="{17F69513-8E17-0847-B273-75FFFDBE0ECB}" dt="2020-12-02T07:46:05.959" v="164"/>
          <pc:sldLayoutMkLst>
            <pc:docMk/>
            <pc:sldMasterMk cId="2002147266" sldId="2147483648"/>
            <pc:sldLayoutMk cId="3028403432" sldId="2147483656"/>
          </pc:sldLayoutMkLst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3028403432" sldId="2147483656"/>
              <ac:spMk id="2" creationId="{7DE02335-0A21-5947-9CCE-0E9762923D59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3028403432" sldId="2147483656"/>
              <ac:spMk id="3" creationId="{AEEF73F5-23FB-FD45-ACF6-137F6AA9C04D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3028403432" sldId="2147483656"/>
              <ac:spMk id="4" creationId="{C07916A3-3132-7F40-9EE1-AA76A3AAC62A}"/>
            </ac:spMkLst>
          </pc:spChg>
        </pc:sldLayoutChg>
        <pc:sldLayoutChg chg="modSp">
          <pc:chgData name="liaoqy " userId="101dfc77-28b3-45f7-a694-73cc4a7eca26" providerId="ADAL" clId="{17F69513-8E17-0847-B273-75FFFDBE0ECB}" dt="2020-12-02T07:46:05.959" v="164"/>
          <pc:sldLayoutMkLst>
            <pc:docMk/>
            <pc:sldMasterMk cId="2002147266" sldId="2147483648"/>
            <pc:sldLayoutMk cId="4218476706" sldId="2147483657"/>
          </pc:sldLayoutMkLst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4218476706" sldId="2147483657"/>
              <ac:spMk id="2" creationId="{7490521A-0003-C540-BDC6-24372F6DA8AD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4218476706" sldId="2147483657"/>
              <ac:spMk id="3" creationId="{F0FFAA73-3FFB-0742-A804-A0BC0DB70DBB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4218476706" sldId="2147483657"/>
              <ac:spMk id="4" creationId="{2AF92C21-C1AA-B847-9AA1-7A859CACCAB0}"/>
            </ac:spMkLst>
          </pc:spChg>
        </pc:sldLayoutChg>
        <pc:sldLayoutChg chg="modSp">
          <pc:chgData name="liaoqy " userId="101dfc77-28b3-45f7-a694-73cc4a7eca26" providerId="ADAL" clId="{17F69513-8E17-0847-B273-75FFFDBE0ECB}" dt="2020-12-02T07:46:05.959" v="164"/>
          <pc:sldLayoutMkLst>
            <pc:docMk/>
            <pc:sldMasterMk cId="2002147266" sldId="2147483648"/>
            <pc:sldLayoutMk cId="512295750" sldId="2147483659"/>
          </pc:sldLayoutMkLst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512295750" sldId="2147483659"/>
              <ac:spMk id="2" creationId="{04A963C2-2C8A-774F-AA9E-D875A4155691}"/>
            </ac:spMkLst>
          </pc:spChg>
          <pc:spChg chg="mod">
            <ac:chgData name="liaoqy " userId="101dfc77-28b3-45f7-a694-73cc4a7eca26" providerId="ADAL" clId="{17F69513-8E17-0847-B273-75FFFDBE0ECB}" dt="2020-12-02T07:46:05.959" v="164"/>
            <ac:spMkLst>
              <pc:docMk/>
              <pc:sldMasterMk cId="2002147266" sldId="2147483648"/>
              <pc:sldLayoutMk cId="512295750" sldId="2147483659"/>
              <ac:spMk id="3" creationId="{CEECE6C7-41C1-334F-9E8D-A718D38E001A}"/>
            </ac:spMkLst>
          </pc:spChg>
        </pc:sldLayoutChg>
      </pc:sldMasterChg>
    </pc:docChg>
  </pc:docChgLst>
  <pc:docChgLst>
    <pc:chgData name="Jenny Lam" userId="5b91bacd-f469-4c5a-bd71-4ff3aada25c1" providerId="ADAL" clId="{A8BCEE75-9350-A448-ACF5-44C5D7A61DBD}"/>
    <pc:docChg chg="modSld">
      <pc:chgData name="Jenny Lam" userId="5b91bacd-f469-4c5a-bd71-4ff3aada25c1" providerId="ADAL" clId="{A8BCEE75-9350-A448-ACF5-44C5D7A61DBD}" dt="2020-12-02T08:09:28.040" v="4" actId="20577"/>
      <pc:docMkLst>
        <pc:docMk/>
      </pc:docMkLst>
      <pc:sldChg chg="modSp mod">
        <pc:chgData name="Jenny Lam" userId="5b91bacd-f469-4c5a-bd71-4ff3aada25c1" providerId="ADAL" clId="{A8BCEE75-9350-A448-ACF5-44C5D7A61DBD}" dt="2020-12-02T08:09:28.040" v="4" actId="20577"/>
        <pc:sldMkLst>
          <pc:docMk/>
          <pc:sldMk cId="3170237136" sldId="256"/>
        </pc:sldMkLst>
        <pc:spChg chg="mod">
          <ac:chgData name="Jenny Lam" userId="5b91bacd-f469-4c5a-bd71-4ff3aada25c1" providerId="ADAL" clId="{A8BCEE75-9350-A448-ACF5-44C5D7A61DBD}" dt="2020-12-02T08:09:28.040" v="4" actId="20577"/>
          <ac:spMkLst>
            <pc:docMk/>
            <pc:sldMk cId="3170237136" sldId="256"/>
            <ac:spMk id="23" creationId="{54045DA0-CD71-5640-B3A0-9E5F9514507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2842"/>
            <a:ext cx="10363200" cy="3133172"/>
          </a:xfrm>
        </p:spPr>
        <p:txBody>
          <a:bodyPr anchor="b"/>
          <a:lstStyle>
            <a:lvl1pPr algn="ctr">
              <a:defRPr sz="78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6842"/>
            <a:ext cx="9144000" cy="2172804"/>
          </a:xfrm>
        </p:spPr>
        <p:txBody>
          <a:bodyPr/>
          <a:lstStyle>
            <a:lvl1pPr marL="0" indent="0" algn="ctr">
              <a:buNone/>
              <a:defRPr sz="3150"/>
            </a:lvl1pPr>
            <a:lvl2pPr marL="599984" indent="0" algn="ctr">
              <a:buNone/>
              <a:defRPr sz="2625"/>
            </a:lvl2pPr>
            <a:lvl3pPr marL="1199967" indent="0" algn="ctr">
              <a:buNone/>
              <a:defRPr sz="2362"/>
            </a:lvl3pPr>
            <a:lvl4pPr marL="1799951" indent="0" algn="ctr">
              <a:buNone/>
              <a:defRPr sz="2100"/>
            </a:lvl4pPr>
            <a:lvl5pPr marL="2399934" indent="0" algn="ctr">
              <a:buNone/>
              <a:defRPr sz="2100"/>
            </a:lvl5pPr>
            <a:lvl6pPr marL="2999918" indent="0" algn="ctr">
              <a:buNone/>
              <a:defRPr sz="2100"/>
            </a:lvl6pPr>
            <a:lvl7pPr marL="3599901" indent="0" algn="ctr">
              <a:buNone/>
              <a:defRPr sz="2100"/>
            </a:lvl7pPr>
            <a:lvl8pPr marL="4199885" indent="0" algn="ctr">
              <a:buNone/>
              <a:defRPr sz="2100"/>
            </a:lvl8pPr>
            <a:lvl9pPr marL="4799868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95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3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79142"/>
            <a:ext cx="2628900" cy="76266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79142"/>
            <a:ext cx="7734300" cy="76266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3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83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43638"/>
            <a:ext cx="10515600" cy="3743557"/>
          </a:xfrm>
        </p:spPr>
        <p:txBody>
          <a:bodyPr anchor="b"/>
          <a:lstStyle>
            <a:lvl1pPr>
              <a:defRPr sz="78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022610"/>
            <a:ext cx="10515600" cy="1968648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/>
                </a:solidFill>
              </a:defRPr>
            </a:lvl1pPr>
            <a:lvl2pPr marL="599984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199967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3pPr>
            <a:lvl4pPr marL="17999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999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9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9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8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8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79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95710"/>
            <a:ext cx="5181600" cy="5710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95710"/>
            <a:ext cx="5181600" cy="5710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73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9144"/>
            <a:ext cx="10515600" cy="17394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06137"/>
            <a:ext cx="5157787" cy="1081194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287331"/>
            <a:ext cx="5157787" cy="48351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06137"/>
            <a:ext cx="5183188" cy="1081194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287331"/>
            <a:ext cx="5183188" cy="48351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7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00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42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99969"/>
            <a:ext cx="39322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95769"/>
            <a:ext cx="6172200" cy="6395505"/>
          </a:xfrm>
        </p:spPr>
        <p:txBody>
          <a:bodyPr/>
          <a:lstStyle>
            <a:lvl1pPr>
              <a:defRPr sz="4199"/>
            </a:lvl1pPr>
            <a:lvl2pPr>
              <a:defRPr sz="3674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99862"/>
            <a:ext cx="39322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79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99969"/>
            <a:ext cx="3932237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95769"/>
            <a:ext cx="6172200" cy="6395505"/>
          </a:xfrm>
        </p:spPr>
        <p:txBody>
          <a:bodyPr anchor="t"/>
          <a:lstStyle>
            <a:lvl1pPr marL="0" indent="0">
              <a:buNone/>
              <a:defRPr sz="4199"/>
            </a:lvl1pPr>
            <a:lvl2pPr marL="599984" indent="0">
              <a:buNone/>
              <a:defRPr sz="3674"/>
            </a:lvl2pPr>
            <a:lvl3pPr marL="1199967" indent="0">
              <a:buNone/>
              <a:defRPr sz="3150"/>
            </a:lvl3pPr>
            <a:lvl4pPr marL="1799951" indent="0">
              <a:buNone/>
              <a:defRPr sz="2625"/>
            </a:lvl4pPr>
            <a:lvl5pPr marL="2399934" indent="0">
              <a:buNone/>
              <a:defRPr sz="2625"/>
            </a:lvl5pPr>
            <a:lvl6pPr marL="2999918" indent="0">
              <a:buNone/>
              <a:defRPr sz="2625"/>
            </a:lvl6pPr>
            <a:lvl7pPr marL="3599901" indent="0">
              <a:buNone/>
              <a:defRPr sz="2625"/>
            </a:lvl7pPr>
            <a:lvl8pPr marL="4199885" indent="0">
              <a:buNone/>
              <a:defRPr sz="2625"/>
            </a:lvl8pPr>
            <a:lvl9pPr marL="4799868" indent="0">
              <a:buNone/>
              <a:defRPr sz="26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99862"/>
            <a:ext cx="3932237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11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9144"/>
            <a:ext cx="10515600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95710"/>
            <a:ext cx="10515600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341240"/>
            <a:ext cx="2743200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B552B-7F9C-DE48-A4EF-49BDD4C9B5E3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341240"/>
            <a:ext cx="4114800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341240"/>
            <a:ext cx="2743200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1AEE1-7155-784A-9D23-2D99CCA6D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09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99967" rtl="0" eaLnBrk="1" latinLnBrk="0" hangingPunct="1">
        <a:lnSpc>
          <a:spcPct val="90000"/>
        </a:lnSpc>
        <a:spcBef>
          <a:spcPct val="0"/>
        </a:spcBef>
        <a:buNone/>
        <a:defRPr sz="57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992" indent="-299992" algn="l" defTabSz="1199967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3674" kern="1200">
          <a:solidFill>
            <a:schemeClr val="tx1"/>
          </a:solidFill>
          <a:latin typeface="+mn-lt"/>
          <a:ea typeface="+mn-ea"/>
          <a:cs typeface="+mn-cs"/>
        </a:defRPr>
      </a:lvl1pPr>
      <a:lvl2pPr marL="899975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499959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099942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699926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3299910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899893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499877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5099860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8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967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95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93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91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90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885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86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12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jp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jp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1A9DAE-77E9-254C-A9A7-99ADB8AE5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84" r="29818" b="30550"/>
          <a:stretch/>
        </p:blipFill>
        <p:spPr>
          <a:xfrm>
            <a:off x="89209" y="246248"/>
            <a:ext cx="3947532" cy="3233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7989DF-E406-E248-AC69-4292799B5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9" r="24884" b="30549"/>
          <a:stretch/>
        </p:blipFill>
        <p:spPr>
          <a:xfrm>
            <a:off x="8244468" y="246248"/>
            <a:ext cx="3947532" cy="3233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54A5A7-6DB0-9B4D-AB65-0090261D9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35" r="25805" b="26404"/>
          <a:stretch/>
        </p:blipFill>
        <p:spPr>
          <a:xfrm>
            <a:off x="4164981" y="149757"/>
            <a:ext cx="4027123" cy="3426097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DA3F05BF-2880-B845-9DED-B4382C108847}"/>
              </a:ext>
            </a:extLst>
          </p:cNvPr>
          <p:cNvSpPr/>
          <p:nvPr/>
        </p:nvSpPr>
        <p:spPr>
          <a:xfrm>
            <a:off x="2177745" y="3705349"/>
            <a:ext cx="45719" cy="649140"/>
          </a:xfrm>
          <a:custGeom>
            <a:avLst/>
            <a:gdLst>
              <a:gd name="connsiteX0" fmla="*/ 134235 w 173264"/>
              <a:gd name="connsiteY0" fmla="*/ 0 h 892098"/>
              <a:gd name="connsiteX1" fmla="*/ 420 w 173264"/>
              <a:gd name="connsiteY1" fmla="*/ 468351 h 892098"/>
              <a:gd name="connsiteX2" fmla="*/ 173264 w 173264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264" h="892098">
                <a:moveTo>
                  <a:pt x="134235" y="0"/>
                </a:moveTo>
                <a:cubicBezTo>
                  <a:pt x="64075" y="159834"/>
                  <a:pt x="-6085" y="319668"/>
                  <a:pt x="420" y="468351"/>
                </a:cubicBezTo>
                <a:cubicBezTo>
                  <a:pt x="6925" y="617034"/>
                  <a:pt x="90094" y="754566"/>
                  <a:pt x="173264" y="89209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4C09F3E-2C86-CB44-8817-C0B970D6390A}"/>
              </a:ext>
            </a:extLst>
          </p:cNvPr>
          <p:cNvSpPr/>
          <p:nvPr/>
        </p:nvSpPr>
        <p:spPr>
          <a:xfrm rot="10970644">
            <a:off x="2258519" y="3708232"/>
            <a:ext cx="45719" cy="649140"/>
          </a:xfrm>
          <a:custGeom>
            <a:avLst/>
            <a:gdLst>
              <a:gd name="connsiteX0" fmla="*/ 134235 w 173264"/>
              <a:gd name="connsiteY0" fmla="*/ 0 h 892098"/>
              <a:gd name="connsiteX1" fmla="*/ 420 w 173264"/>
              <a:gd name="connsiteY1" fmla="*/ 468351 h 892098"/>
              <a:gd name="connsiteX2" fmla="*/ 173264 w 173264"/>
              <a:gd name="connsiteY2" fmla="*/ 892098 h 89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264" h="892098">
                <a:moveTo>
                  <a:pt x="134235" y="0"/>
                </a:moveTo>
                <a:cubicBezTo>
                  <a:pt x="64075" y="159834"/>
                  <a:pt x="-6085" y="319668"/>
                  <a:pt x="420" y="468351"/>
                </a:cubicBezTo>
                <a:cubicBezTo>
                  <a:pt x="6925" y="617034"/>
                  <a:pt x="90094" y="754566"/>
                  <a:pt x="173264" y="89209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、</a:t>
            </a:r>
            <a:endParaRPr lang="en-GB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7C07CD0-F370-764E-AF10-0F5CEA420A5B}"/>
              </a:ext>
            </a:extLst>
          </p:cNvPr>
          <p:cNvSpPr/>
          <p:nvPr/>
        </p:nvSpPr>
        <p:spPr>
          <a:xfrm>
            <a:off x="5838850" y="3777059"/>
            <a:ext cx="77873" cy="649140"/>
          </a:xfrm>
          <a:custGeom>
            <a:avLst/>
            <a:gdLst>
              <a:gd name="connsiteX0" fmla="*/ 94899 w 111626"/>
              <a:gd name="connsiteY0" fmla="*/ 0 h 735980"/>
              <a:gd name="connsiteX1" fmla="*/ 114 w 111626"/>
              <a:gd name="connsiteY1" fmla="*/ 362415 h 735980"/>
              <a:gd name="connsiteX2" fmla="*/ 111626 w 111626"/>
              <a:gd name="connsiteY2" fmla="*/ 735980 h 73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626" h="735980">
                <a:moveTo>
                  <a:pt x="94899" y="0"/>
                </a:moveTo>
                <a:cubicBezTo>
                  <a:pt x="46112" y="119876"/>
                  <a:pt x="-2674" y="239752"/>
                  <a:pt x="114" y="362415"/>
                </a:cubicBezTo>
                <a:cubicBezTo>
                  <a:pt x="2902" y="485078"/>
                  <a:pt x="57264" y="610529"/>
                  <a:pt x="111626" y="73598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451F89C-2FC6-5C43-83AB-7D1593A6BFBA}"/>
              </a:ext>
            </a:extLst>
          </p:cNvPr>
          <p:cNvSpPr/>
          <p:nvPr/>
        </p:nvSpPr>
        <p:spPr>
          <a:xfrm flipH="1">
            <a:off x="5973520" y="3777059"/>
            <a:ext cx="77873" cy="649140"/>
          </a:xfrm>
          <a:custGeom>
            <a:avLst/>
            <a:gdLst>
              <a:gd name="connsiteX0" fmla="*/ 94899 w 111626"/>
              <a:gd name="connsiteY0" fmla="*/ 0 h 735980"/>
              <a:gd name="connsiteX1" fmla="*/ 114 w 111626"/>
              <a:gd name="connsiteY1" fmla="*/ 362415 h 735980"/>
              <a:gd name="connsiteX2" fmla="*/ 111626 w 111626"/>
              <a:gd name="connsiteY2" fmla="*/ 735980 h 73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626" h="735980">
                <a:moveTo>
                  <a:pt x="94899" y="0"/>
                </a:moveTo>
                <a:cubicBezTo>
                  <a:pt x="46112" y="119876"/>
                  <a:pt x="-2674" y="239752"/>
                  <a:pt x="114" y="362415"/>
                </a:cubicBezTo>
                <a:cubicBezTo>
                  <a:pt x="2902" y="485078"/>
                  <a:pt x="57264" y="610529"/>
                  <a:pt x="111626" y="73598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21C3C653-7720-0847-9339-EFD04D3D8BF7}"/>
              </a:ext>
            </a:extLst>
          </p:cNvPr>
          <p:cNvSpPr/>
          <p:nvPr/>
        </p:nvSpPr>
        <p:spPr>
          <a:xfrm rot="13564652">
            <a:off x="9927524" y="3516744"/>
            <a:ext cx="1028283" cy="1026349"/>
          </a:xfrm>
          <a:prstGeom prst="arc">
            <a:avLst>
              <a:gd name="adj1" fmla="val 16200000"/>
              <a:gd name="adj2" fmla="val 21081828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4ACD4F03-B514-514C-8594-710388C49293}"/>
              </a:ext>
            </a:extLst>
          </p:cNvPr>
          <p:cNvSpPr/>
          <p:nvPr/>
        </p:nvSpPr>
        <p:spPr>
          <a:xfrm rot="8035348" flipH="1">
            <a:off x="9355093" y="3516745"/>
            <a:ext cx="1028283" cy="1026349"/>
          </a:xfrm>
          <a:prstGeom prst="arc">
            <a:avLst>
              <a:gd name="adj1" fmla="val 16200000"/>
              <a:gd name="adj2" fmla="val 21081828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BAD67A-3148-C744-8CEC-D9771B3DB604}"/>
              </a:ext>
            </a:extLst>
          </p:cNvPr>
          <p:cNvSpPr/>
          <p:nvPr/>
        </p:nvSpPr>
        <p:spPr>
          <a:xfrm>
            <a:off x="1986037" y="1701967"/>
            <a:ext cx="598524" cy="605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B02AD50-8ADE-CE44-A2F2-31CBA3A0F1A0}"/>
              </a:ext>
            </a:extLst>
          </p:cNvPr>
          <p:cNvSpPr/>
          <p:nvPr/>
        </p:nvSpPr>
        <p:spPr>
          <a:xfrm>
            <a:off x="6012455" y="1772494"/>
            <a:ext cx="292252" cy="2955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6128E0D-3518-934F-899A-BCA8BE6ED4E2}"/>
              </a:ext>
            </a:extLst>
          </p:cNvPr>
          <p:cNvSpPr/>
          <p:nvPr/>
        </p:nvSpPr>
        <p:spPr>
          <a:xfrm>
            <a:off x="9925982" y="1895157"/>
            <a:ext cx="292252" cy="2955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045DA0-CD71-5640-B3A0-9E5F9514507F}"/>
              </a:ext>
            </a:extLst>
          </p:cNvPr>
          <p:cNvSpPr txBox="1"/>
          <p:nvPr/>
        </p:nvSpPr>
        <p:spPr>
          <a:xfrm>
            <a:off x="516261" y="4547646"/>
            <a:ext cx="1151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Above: </a:t>
            </a:r>
            <a:r>
              <a:rPr lang="en-GB" dirty="0"/>
              <a:t>The images above show the three different status of vocal cords when mouse breathing . The orifice between the vocal cords is the trachea of mouse, also the opening that we need to visualise and aim with.</a:t>
            </a:r>
          </a:p>
          <a:p>
            <a:r>
              <a:rPr lang="en-GB" dirty="0"/>
              <a:t>The images are captured from the </a:t>
            </a:r>
            <a:r>
              <a:rPr lang="en-GB" b="1" dirty="0"/>
              <a:t>first 10 second of the video clip 2379. mov</a:t>
            </a:r>
            <a:r>
              <a:rPr lang="en-GB" dirty="0"/>
              <a:t> (for </a:t>
            </a:r>
            <a:r>
              <a:rPr lang="en-GB" b="1" dirty="0"/>
              <a:t>3.3.2, 3.3.3 and 3.4.1, take 2</a:t>
            </a:r>
            <a:r>
              <a:rPr lang="en-GB" dirty="0"/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A81F60-5E68-6849-AE50-DC78C520C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42975" t="23828" r="44225" b="54015"/>
          <a:stretch/>
        </p:blipFill>
        <p:spPr>
          <a:xfrm>
            <a:off x="2676932" y="2042912"/>
            <a:ext cx="1294582" cy="1260541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5A7AAC9-BEBD-7646-8775-35624268871C}"/>
              </a:ext>
            </a:extLst>
          </p:cNvPr>
          <p:cNvCxnSpPr>
            <a:cxnSpLocks/>
          </p:cNvCxnSpPr>
          <p:nvPr/>
        </p:nvCxnSpPr>
        <p:spPr>
          <a:xfrm flipV="1">
            <a:off x="2464527" y="2902388"/>
            <a:ext cx="859947" cy="10523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A71DDDCB-A308-E648-A349-BAFF59D6AB58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41927" t="19961" r="40552" b="53541"/>
          <a:stretch/>
        </p:blipFill>
        <p:spPr>
          <a:xfrm>
            <a:off x="6624465" y="2035596"/>
            <a:ext cx="1392979" cy="1392979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727FA1A-59C7-A04D-82A3-0A42F8D63718}"/>
              </a:ext>
            </a:extLst>
          </p:cNvPr>
          <p:cNvCxnSpPr>
            <a:cxnSpLocks/>
          </p:cNvCxnSpPr>
          <p:nvPr/>
        </p:nvCxnSpPr>
        <p:spPr>
          <a:xfrm flipV="1">
            <a:off x="6139132" y="3003550"/>
            <a:ext cx="1079280" cy="10801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8242786-AD0E-554E-B99D-E16DD3E9F192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42459" t="25408" r="42641" b="52897"/>
          <a:stretch/>
        </p:blipFill>
        <p:spPr>
          <a:xfrm>
            <a:off x="10714771" y="2038074"/>
            <a:ext cx="1388020" cy="1388020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87901AF-8D00-6440-BD50-289C8F100707}"/>
              </a:ext>
            </a:extLst>
          </p:cNvPr>
          <p:cNvCxnSpPr>
            <a:cxnSpLocks/>
          </p:cNvCxnSpPr>
          <p:nvPr/>
        </p:nvCxnSpPr>
        <p:spPr>
          <a:xfrm flipV="1">
            <a:off x="10446860" y="2939872"/>
            <a:ext cx="912229" cy="9616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883ABF37-93EB-774B-8557-EBC8C84CDA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058" y="6394500"/>
            <a:ext cx="4480062" cy="23687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FBAE151-368D-294F-96D3-40F91007EE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9669"/>
          <a:stretch/>
        </p:blipFill>
        <p:spPr>
          <a:xfrm>
            <a:off x="5121022" y="6560140"/>
            <a:ext cx="2053152" cy="1882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02F2B11-E911-0B42-B8BE-0CEF2632447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0976"/>
          <a:stretch/>
        </p:blipFill>
        <p:spPr>
          <a:xfrm>
            <a:off x="7358020" y="6585211"/>
            <a:ext cx="2053152" cy="18333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E876B44-D6BC-E046-AB49-74AC653D7B71}"/>
              </a:ext>
            </a:extLst>
          </p:cNvPr>
          <p:cNvSpPr txBox="1"/>
          <p:nvPr/>
        </p:nvSpPr>
        <p:spPr>
          <a:xfrm>
            <a:off x="9524434" y="6535405"/>
            <a:ext cx="2618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Left</a:t>
            </a:r>
            <a:r>
              <a:rPr lang="en-GB" dirty="0"/>
              <a:t>: Trachea and vocal cords of human for better understanding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404120-3E2A-2A43-9D58-4E5CF0017AEC}"/>
              </a:ext>
            </a:extLst>
          </p:cNvPr>
          <p:cNvSpPr txBox="1"/>
          <p:nvPr/>
        </p:nvSpPr>
        <p:spPr>
          <a:xfrm>
            <a:off x="1072725" y="3738585"/>
            <a:ext cx="1185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Narrow opening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58377A-5964-3640-BE82-787AA000FB89}"/>
              </a:ext>
            </a:extLst>
          </p:cNvPr>
          <p:cNvSpPr txBox="1"/>
          <p:nvPr/>
        </p:nvSpPr>
        <p:spPr>
          <a:xfrm>
            <a:off x="9008079" y="3738585"/>
            <a:ext cx="1185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Wide opening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DC51FF-0229-FA4C-8F32-7376CA383342}"/>
              </a:ext>
            </a:extLst>
          </p:cNvPr>
          <p:cNvSpPr txBox="1"/>
          <p:nvPr/>
        </p:nvSpPr>
        <p:spPr>
          <a:xfrm>
            <a:off x="4810905" y="3760535"/>
            <a:ext cx="1185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Medium opening</a:t>
            </a:r>
          </a:p>
        </p:txBody>
      </p:sp>
    </p:spTree>
    <p:extLst>
      <p:ext uri="{BB962C8B-B14F-4D97-AF65-F5344CB8AC3E}">
        <p14:creationId xmlns:p14="http://schemas.microsoft.com/office/powerpoint/2010/main" val="3170237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86</Words>
  <Application>Microsoft Macintosh PowerPoint</Application>
  <PresentationFormat>Custom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Liao</dc:creator>
  <cp:lastModifiedBy>Jenny Lam</cp:lastModifiedBy>
  <cp:revision>4</cp:revision>
  <dcterms:created xsi:type="dcterms:W3CDTF">2020-12-01T14:10:55Z</dcterms:created>
  <dcterms:modified xsi:type="dcterms:W3CDTF">2020-12-02T08:09:50Z</dcterms:modified>
</cp:coreProperties>
</file>