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80" d="100"/>
          <a:sy n="80" d="100"/>
        </p:scale>
        <p:origin x="1910" y="-2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5829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410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48335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1976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8246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93208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146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998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18937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525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760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FF275-9AED-4973-A1CE-6D86965BFCB7}" type="datetimeFigureOut">
              <a:rPr lang="es-ES" smtClean="0"/>
              <a:t>12/05/2020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247997-BCCB-435F-B4F6-12740B4A125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0313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7352" y="50802"/>
            <a:ext cx="4824194" cy="5675523"/>
          </a:xfrm>
          <a:prstGeom prst="rect">
            <a:avLst/>
          </a:prstGeom>
        </p:spPr>
      </p:pic>
      <p:sp>
        <p:nvSpPr>
          <p:cNvPr id="5" name="5 CuadroTexto"/>
          <p:cNvSpPr txBox="1"/>
          <p:nvPr/>
        </p:nvSpPr>
        <p:spPr>
          <a:xfrm>
            <a:off x="2311135" y="5760193"/>
            <a:ext cx="48177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200" b="1" dirty="0"/>
              <a:t>Supplemental File 1. AA and TAA stability at 5</a:t>
            </a:r>
            <a:r>
              <a:rPr lang="en-GB" sz="1200" dirty="0"/>
              <a:t>°</a:t>
            </a:r>
            <a:r>
              <a:rPr lang="en-GB" sz="1200" b="1" dirty="0"/>
              <a:t>C over 24 h</a:t>
            </a:r>
            <a:r>
              <a:rPr lang="en-GB" sz="1200" dirty="0"/>
              <a:t>. (</a:t>
            </a:r>
            <a:r>
              <a:rPr lang="en-GB" sz="1200" b="1" dirty="0"/>
              <a:t>A</a:t>
            </a:r>
            <a:r>
              <a:rPr lang="en-GB" sz="1200" dirty="0"/>
              <a:t>) AA and TAA peak areas throughout 24 h. (</a:t>
            </a:r>
            <a:r>
              <a:rPr lang="en-GB" sz="1200" b="1" dirty="0"/>
              <a:t>B</a:t>
            </a:r>
            <a:r>
              <a:rPr lang="en-GB" sz="1200" dirty="0"/>
              <a:t>) AA and TAA content (mg g</a:t>
            </a:r>
            <a:r>
              <a:rPr lang="en-GB" sz="1200" baseline="30000" dirty="0"/>
              <a:t>-1</a:t>
            </a:r>
            <a:r>
              <a:rPr lang="en-GB" sz="1200" dirty="0"/>
              <a:t> of dry weight) throughout 24 h. Bars represent the standard deviations of two technical replicates (n=2) kept in the autosampler at 5ºC and protected from exposure to light.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CDDFB8-9C7A-445E-B696-46E262B335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</a:t>
            </a:r>
            <a:r>
              <a:rPr kumimoji="0" lang="en-GB" altLang="en-US" sz="1200" b="0" i="0" u="sng" strike="noStrike" cap="none" normalizeH="0" baseline="3000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359891-76E4-4323-AC9A-24EEEC28B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200" b="0" i="0" u="sng" strike="noStrike" cap="none" normalizeH="0" baseline="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g</a:t>
            </a:r>
            <a:r>
              <a:rPr kumimoji="0" lang="en-GB" altLang="en-US" sz="1200" b="0" i="0" u="sng" strike="noStrike" cap="none" normalizeH="0" baseline="30000">
                <a:ln>
                  <a:noFill/>
                </a:ln>
                <a:solidFill>
                  <a:srgbClr val="00808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-1</a:t>
            </a:r>
            <a:r>
              <a:rPr kumimoji="0" lang="en-US" altLang="en-US" sz="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805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77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Inés Medina</dc:creator>
  <cp:lastModifiedBy>Aurora Díaz Bermúdez</cp:lastModifiedBy>
  <cp:revision>5</cp:revision>
  <dcterms:created xsi:type="dcterms:W3CDTF">2020-03-03T12:58:55Z</dcterms:created>
  <dcterms:modified xsi:type="dcterms:W3CDTF">2020-05-12T12:43:50Z</dcterms:modified>
</cp:coreProperties>
</file>