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6"/>
    <p:restoredTop sz="94633"/>
  </p:normalViewPr>
  <p:slideViewPr>
    <p:cSldViewPr snapToGrid="0" snapToObjects="1">
      <p:cViewPr varScale="1">
        <p:scale>
          <a:sx n="68" d="100"/>
          <a:sy n="68" d="100"/>
        </p:scale>
        <p:origin x="22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2428-2134-1546-A3EE-43C45D599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65AF9-9351-FC43-832E-3ED922C8C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A8A73-AF7E-114A-8E9A-82F8D90B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B153E-574B-B142-B239-5A4A4599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7C0FC-D956-D146-ADD6-0C38294B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1028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C336-5A37-2E43-91EA-C4A92F25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42CEE-AECD-6541-B349-DEC5CC2F5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219AE-CB5F-4B40-B4E7-6B8F6F9B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8794-1780-4341-B924-1EB3B96A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DEDB6-F8CA-D141-8292-0D331E08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7634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2EF0D0-4C2D-EB4A-A061-9F14A7DC6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27CD9-DA9E-234D-86D6-B2FAD8D13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EEBFC-B1C8-8140-83A2-5BF0B916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FD9F4-9355-624F-9A99-93642FBC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57F2A-ED76-B649-861D-D1A8F51A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5733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FB96-20BA-DD45-A7D1-3660F22D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4EBB2-956A-1242-AF30-B3AB1E22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00125-92E7-824A-A128-A22528B4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E41EE-DCD1-A443-8FDE-101CBF5F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907A6-6CA1-074E-867D-FD44ED0D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8615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E34E-0F99-C644-AA7C-36008B5C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3815E-2B16-584E-B5F7-11028880B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6E98D-CB65-AB4B-81CC-6A66D045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0E192-C171-6645-8FA1-866FA12E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86249-DF3F-4F45-973C-68F863E1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818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74A5-0FFD-1A4D-BB86-001F1C03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83B88-BFB9-9C4B-A055-ACBD58A55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3FEE9-DCB5-8640-8F8C-6AC038556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EB29F-55C0-244E-B492-A0ACBC9D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8E6AA-AE1E-BF4B-B8ED-2AA6648D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4FEB6-4CE8-2941-B432-EBEBC11A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6139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1AAB-6F4A-0546-936F-757C178A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F2B44-2B62-2049-87DB-FEF848508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EE047-7A18-CB43-91C2-C46B77454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63D51-DACA-D84A-84DE-45E7A9450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1BBD0-90C1-9448-B867-44ABAEA8A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A2984-E4F6-9143-8444-50DA1329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31586D-8D77-604C-BCF3-C64774CD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77F39-78D0-6242-937F-2216C1DD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52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31E8-1B5C-AB43-BE90-31A1C669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0D131-D068-7B45-AE93-AE5E193C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2D58A-7BE4-E242-A167-9DF1174E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9147A-6152-824B-AB5A-4A452C33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4397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76F4C-8FD9-7C46-9A70-9D617E88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3F0A6-094A-DE48-BF80-62A0FDF3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26205-B4B8-8141-8569-1D87F1F6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9696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991B-F420-FE42-A19A-D6D47936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BED9-8B34-684F-98E5-D3474D85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FD500-7D36-9542-AC10-DE90D3327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1D0B5-CA06-BC43-A94C-DD25F635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07AF5-C6F9-C44C-9D8B-9878692E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E7AEC-EF1E-884A-8E9F-191ACF2F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1362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2C0F-D84E-A747-ADCA-6CB1E70B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D0048-CAA0-4C4C-A3AD-EA0D53BB1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D1C85-928C-7D48-8E27-337A1F612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F667B-3F35-084D-B4DF-EFB52038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A1B77-645C-324D-A190-5E1CFCF0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477AC-BC94-6041-930B-FF6B433D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177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F44B0-6B21-1448-B43A-C55C5715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84A25-5EC1-A94D-A13E-BB9B461AE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304F-5679-F447-B676-BF21B58EE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AE073-873B-4F4F-8EB0-8D60E83A0763}" type="datetimeFigureOut">
              <a:rPr lang="en-SE" smtClean="0"/>
              <a:t>2020-05-28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1A9FD-CC01-8347-895A-80C7B867A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3D763-27DE-D045-994F-9167058B7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E59B-BB68-A948-9924-88C747AE3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46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43CFB254-5D6B-FF48-ACA8-6C69B9BAE99C}"/>
              </a:ext>
            </a:extLst>
          </p:cNvPr>
          <p:cNvSpPr/>
          <p:nvPr/>
        </p:nvSpPr>
        <p:spPr>
          <a:xfrm>
            <a:off x="3649961" y="1723588"/>
            <a:ext cx="88870" cy="22185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853886E5-82E0-C041-9859-0CD397C1DB56}"/>
              </a:ext>
            </a:extLst>
          </p:cNvPr>
          <p:cNvSpPr/>
          <p:nvPr/>
        </p:nvSpPr>
        <p:spPr>
          <a:xfrm>
            <a:off x="3541996" y="1722193"/>
            <a:ext cx="88870" cy="22185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20D2AF7-59F2-8C46-8225-889B620D65E6}"/>
              </a:ext>
            </a:extLst>
          </p:cNvPr>
          <p:cNvGrpSpPr/>
          <p:nvPr/>
        </p:nvGrpSpPr>
        <p:grpSpPr>
          <a:xfrm>
            <a:off x="6536401" y="4667451"/>
            <a:ext cx="484405" cy="495555"/>
            <a:chOff x="7107886" y="3530640"/>
            <a:chExt cx="484405" cy="495555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EB570E5-0291-1546-91BF-A8CE3DE58017}"/>
                </a:ext>
              </a:extLst>
            </p:cNvPr>
            <p:cNvSpPr/>
            <p:nvPr/>
          </p:nvSpPr>
          <p:spPr>
            <a:xfrm>
              <a:off x="7107886" y="3530640"/>
              <a:ext cx="484405" cy="49555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81A906E-5FF7-9647-AFE0-168BF89B348B}"/>
                </a:ext>
              </a:extLst>
            </p:cNvPr>
            <p:cNvSpPr/>
            <p:nvPr/>
          </p:nvSpPr>
          <p:spPr>
            <a:xfrm>
              <a:off x="7210388" y="3731003"/>
              <a:ext cx="108000" cy="108000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4510D50-FAE5-2A46-9BC8-9A374415F750}"/>
                </a:ext>
              </a:extLst>
            </p:cNvPr>
            <p:cNvSpPr/>
            <p:nvPr/>
          </p:nvSpPr>
          <p:spPr>
            <a:xfrm>
              <a:off x="7390960" y="3730880"/>
              <a:ext cx="108000" cy="108000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EEDE8E9-AE1C-1048-B670-091EE6A0F88B}"/>
              </a:ext>
            </a:extLst>
          </p:cNvPr>
          <p:cNvGrpSpPr/>
          <p:nvPr/>
        </p:nvGrpSpPr>
        <p:grpSpPr>
          <a:xfrm>
            <a:off x="4114800" y="1971658"/>
            <a:ext cx="3960173" cy="3233751"/>
            <a:chOff x="4114800" y="1971658"/>
            <a:chExt cx="3960173" cy="3233751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5B4586B-14D0-514D-A7A0-9559126385FA}"/>
                </a:ext>
              </a:extLst>
            </p:cNvPr>
            <p:cNvGrpSpPr/>
            <p:nvPr/>
          </p:nvGrpSpPr>
          <p:grpSpPr>
            <a:xfrm rot="10800000">
              <a:off x="7160277" y="4083622"/>
              <a:ext cx="914696" cy="1121787"/>
              <a:chOff x="7510975" y="1085481"/>
              <a:chExt cx="914696" cy="1121787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2946AE6-C230-1048-9A39-60543998B45D}"/>
                  </a:ext>
                </a:extLst>
              </p:cNvPr>
              <p:cNvSpPr/>
              <p:nvPr/>
            </p:nvSpPr>
            <p:spPr>
              <a:xfrm rot="5400000">
                <a:off x="8247953" y="1200713"/>
                <a:ext cx="77891" cy="27134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09" name="Rounded Rectangle 108">
                <a:extLst>
                  <a:ext uri="{FF2B5EF4-FFF2-40B4-BE49-F238E27FC236}">
                    <a16:creationId xmlns:a16="http://schemas.microsoft.com/office/drawing/2014/main" id="{2D47CAEC-AF20-EA4B-9665-419949884D60}"/>
                  </a:ext>
                </a:extLst>
              </p:cNvPr>
              <p:cNvSpPr/>
              <p:nvPr/>
            </p:nvSpPr>
            <p:spPr>
              <a:xfrm rot="5400000">
                <a:off x="8251053" y="1244564"/>
                <a:ext cx="77891" cy="27134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A0FD921-C0B3-4E44-ADF1-0D88D27E0AF1}"/>
                  </a:ext>
                </a:extLst>
              </p:cNvPr>
              <p:cNvSpPr/>
              <p:nvPr/>
            </p:nvSpPr>
            <p:spPr>
              <a:xfrm>
                <a:off x="8087002" y="1181644"/>
                <a:ext cx="152797" cy="55399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07" name="Rounded Rectangle 106">
                <a:extLst>
                  <a:ext uri="{FF2B5EF4-FFF2-40B4-BE49-F238E27FC236}">
                    <a16:creationId xmlns:a16="http://schemas.microsoft.com/office/drawing/2014/main" id="{3DF59E24-6CC5-C444-BAE6-483229A95D61}"/>
                  </a:ext>
                </a:extLst>
              </p:cNvPr>
              <p:cNvSpPr/>
              <p:nvPr/>
            </p:nvSpPr>
            <p:spPr>
              <a:xfrm>
                <a:off x="7510975" y="1085481"/>
                <a:ext cx="629882" cy="105421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FF8CFCD-91BA-4745-8A2B-92EA074E8F8D}"/>
                  </a:ext>
                </a:extLst>
              </p:cNvPr>
              <p:cNvSpPr/>
              <p:nvPr/>
            </p:nvSpPr>
            <p:spPr>
              <a:xfrm>
                <a:off x="7797800" y="2139697"/>
                <a:ext cx="75939" cy="6757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</p:grp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F5ECB98-1509-D940-9760-220057AFF2F3}"/>
                </a:ext>
              </a:extLst>
            </p:cNvPr>
            <p:cNvSpPr/>
            <p:nvPr/>
          </p:nvSpPr>
          <p:spPr>
            <a:xfrm>
              <a:off x="4114800" y="1971658"/>
              <a:ext cx="3663157" cy="2143141"/>
            </a:xfrm>
            <a:custGeom>
              <a:avLst/>
              <a:gdLst>
                <a:gd name="connsiteX0" fmla="*/ 3641272 w 3679486"/>
                <a:gd name="connsiteY0" fmla="*/ 2331592 h 2331592"/>
                <a:gd name="connsiteX1" fmla="*/ 3657600 w 3679486"/>
                <a:gd name="connsiteY1" fmla="*/ 568106 h 2331592"/>
                <a:gd name="connsiteX2" fmla="*/ 3380015 w 3679486"/>
                <a:gd name="connsiteY2" fmla="*/ 159892 h 2331592"/>
                <a:gd name="connsiteX3" fmla="*/ 2890158 w 3679486"/>
                <a:gd name="connsiteY3" fmla="*/ 12935 h 2331592"/>
                <a:gd name="connsiteX4" fmla="*/ 2188029 w 3679486"/>
                <a:gd name="connsiteY4" fmla="*/ 12935 h 2331592"/>
                <a:gd name="connsiteX5" fmla="*/ 1420586 w 3679486"/>
                <a:gd name="connsiteY5" fmla="*/ 61921 h 2331592"/>
                <a:gd name="connsiteX6" fmla="*/ 0 w 3679486"/>
                <a:gd name="connsiteY6" fmla="*/ 176221 h 2331592"/>
                <a:gd name="connsiteX0" fmla="*/ 3624943 w 3663157"/>
                <a:gd name="connsiteY0" fmla="*/ 2331592 h 2331592"/>
                <a:gd name="connsiteX1" fmla="*/ 3641271 w 3663157"/>
                <a:gd name="connsiteY1" fmla="*/ 568106 h 2331592"/>
                <a:gd name="connsiteX2" fmla="*/ 3363686 w 3663157"/>
                <a:gd name="connsiteY2" fmla="*/ 159892 h 2331592"/>
                <a:gd name="connsiteX3" fmla="*/ 2873829 w 3663157"/>
                <a:gd name="connsiteY3" fmla="*/ 12935 h 2331592"/>
                <a:gd name="connsiteX4" fmla="*/ 2171700 w 3663157"/>
                <a:gd name="connsiteY4" fmla="*/ 12935 h 2331592"/>
                <a:gd name="connsiteX5" fmla="*/ 1404257 w 3663157"/>
                <a:gd name="connsiteY5" fmla="*/ 61921 h 2331592"/>
                <a:gd name="connsiteX6" fmla="*/ 0 w 3663157"/>
                <a:gd name="connsiteY6" fmla="*/ 125055 h 2331592"/>
                <a:gd name="connsiteX0" fmla="*/ 3624943 w 3663157"/>
                <a:gd name="connsiteY0" fmla="*/ 2334237 h 2334237"/>
                <a:gd name="connsiteX1" fmla="*/ 3641271 w 3663157"/>
                <a:gd name="connsiteY1" fmla="*/ 570751 h 2334237"/>
                <a:gd name="connsiteX2" fmla="*/ 3363686 w 3663157"/>
                <a:gd name="connsiteY2" fmla="*/ 162537 h 2334237"/>
                <a:gd name="connsiteX3" fmla="*/ 2873829 w 3663157"/>
                <a:gd name="connsiteY3" fmla="*/ 15580 h 2334237"/>
                <a:gd name="connsiteX4" fmla="*/ 2171700 w 3663157"/>
                <a:gd name="connsiteY4" fmla="*/ 15580 h 2334237"/>
                <a:gd name="connsiteX5" fmla="*/ 1404257 w 3663157"/>
                <a:gd name="connsiteY5" fmla="*/ 115733 h 2334237"/>
                <a:gd name="connsiteX6" fmla="*/ 0 w 3663157"/>
                <a:gd name="connsiteY6" fmla="*/ 127700 h 2334237"/>
                <a:gd name="connsiteX0" fmla="*/ 3624943 w 3663157"/>
                <a:gd name="connsiteY0" fmla="*/ 2319578 h 2319578"/>
                <a:gd name="connsiteX1" fmla="*/ 3641271 w 3663157"/>
                <a:gd name="connsiteY1" fmla="*/ 556092 h 2319578"/>
                <a:gd name="connsiteX2" fmla="*/ 3363686 w 3663157"/>
                <a:gd name="connsiteY2" fmla="*/ 147878 h 2319578"/>
                <a:gd name="connsiteX3" fmla="*/ 2873829 w 3663157"/>
                <a:gd name="connsiteY3" fmla="*/ 921 h 2319578"/>
                <a:gd name="connsiteX4" fmla="*/ 2171700 w 3663157"/>
                <a:gd name="connsiteY4" fmla="*/ 86199 h 2319578"/>
                <a:gd name="connsiteX5" fmla="*/ 1404257 w 3663157"/>
                <a:gd name="connsiteY5" fmla="*/ 101074 h 2319578"/>
                <a:gd name="connsiteX6" fmla="*/ 0 w 3663157"/>
                <a:gd name="connsiteY6" fmla="*/ 113041 h 2319578"/>
                <a:gd name="connsiteX0" fmla="*/ 3624943 w 3663157"/>
                <a:gd name="connsiteY0" fmla="*/ 2238551 h 2238551"/>
                <a:gd name="connsiteX1" fmla="*/ 3641271 w 3663157"/>
                <a:gd name="connsiteY1" fmla="*/ 475065 h 2238551"/>
                <a:gd name="connsiteX2" fmla="*/ 3363686 w 3663157"/>
                <a:gd name="connsiteY2" fmla="*/ 66851 h 2238551"/>
                <a:gd name="connsiteX3" fmla="*/ 2890157 w 3663157"/>
                <a:gd name="connsiteY3" fmla="*/ 5172 h 2238551"/>
                <a:gd name="connsiteX4" fmla="*/ 2171700 w 3663157"/>
                <a:gd name="connsiteY4" fmla="*/ 5172 h 2238551"/>
                <a:gd name="connsiteX5" fmla="*/ 1404257 w 3663157"/>
                <a:gd name="connsiteY5" fmla="*/ 20047 h 2238551"/>
                <a:gd name="connsiteX6" fmla="*/ 0 w 3663157"/>
                <a:gd name="connsiteY6" fmla="*/ 32014 h 22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3157" h="2238551">
                  <a:moveTo>
                    <a:pt x="3624943" y="2238551"/>
                  </a:moveTo>
                  <a:cubicBezTo>
                    <a:pt x="3654878" y="1537783"/>
                    <a:pt x="3684814" y="837015"/>
                    <a:pt x="3641271" y="475065"/>
                  </a:cubicBezTo>
                  <a:cubicBezTo>
                    <a:pt x="3597728" y="113115"/>
                    <a:pt x="3488872" y="145166"/>
                    <a:pt x="3363686" y="66851"/>
                  </a:cubicBezTo>
                  <a:cubicBezTo>
                    <a:pt x="3238500" y="-11464"/>
                    <a:pt x="3088821" y="15452"/>
                    <a:pt x="2890157" y="5172"/>
                  </a:cubicBezTo>
                  <a:cubicBezTo>
                    <a:pt x="2691493" y="-5108"/>
                    <a:pt x="2419350" y="2693"/>
                    <a:pt x="2171700" y="5172"/>
                  </a:cubicBezTo>
                  <a:lnTo>
                    <a:pt x="1404257" y="20047"/>
                  </a:lnTo>
                  <a:lnTo>
                    <a:pt x="0" y="32014"/>
                  </a:ln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C700EE3-9F24-7E40-BD60-E6908B4D8DD3}"/>
              </a:ext>
            </a:extLst>
          </p:cNvPr>
          <p:cNvSpPr txBox="1"/>
          <p:nvPr/>
        </p:nvSpPr>
        <p:spPr>
          <a:xfrm>
            <a:off x="1617523" y="5154737"/>
            <a:ext cx="29906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000" b="1" dirty="0"/>
              <a:t>Operant chamber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960F7A2-8279-D448-AA36-48304E85E453}"/>
              </a:ext>
            </a:extLst>
          </p:cNvPr>
          <p:cNvGrpSpPr/>
          <p:nvPr/>
        </p:nvGrpSpPr>
        <p:grpSpPr>
          <a:xfrm>
            <a:off x="6496208" y="4575990"/>
            <a:ext cx="1743591" cy="558246"/>
            <a:chOff x="6496208" y="4575990"/>
            <a:chExt cx="1743591" cy="55824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03D6459-549E-0D49-9D4E-FECDC188D4AE}"/>
                </a:ext>
              </a:extLst>
            </p:cNvPr>
            <p:cNvGrpSpPr/>
            <p:nvPr/>
          </p:nvGrpSpPr>
          <p:grpSpPr>
            <a:xfrm>
              <a:off x="7525870" y="4575990"/>
              <a:ext cx="155817" cy="277327"/>
              <a:chOff x="7585830" y="4560874"/>
              <a:chExt cx="155817" cy="277327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23AA0E1-8B0C-6F4E-9DC3-99F0AE16BB94}"/>
                  </a:ext>
                </a:extLst>
              </p:cNvPr>
              <p:cNvSpPr/>
              <p:nvPr/>
            </p:nvSpPr>
            <p:spPr>
              <a:xfrm>
                <a:off x="7585830" y="4560874"/>
                <a:ext cx="155817" cy="15082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6A80D98-DFA5-A34B-9559-1BE88C462389}"/>
                  </a:ext>
                </a:extLst>
              </p:cNvPr>
              <p:cNvSpPr/>
              <p:nvPr/>
            </p:nvSpPr>
            <p:spPr>
              <a:xfrm>
                <a:off x="7607775" y="458228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BB6591C-2B49-2D4A-A287-AEB5FD7A3D87}"/>
                  </a:ext>
                </a:extLst>
              </p:cNvPr>
              <p:cNvSpPr/>
              <p:nvPr/>
            </p:nvSpPr>
            <p:spPr>
              <a:xfrm>
                <a:off x="7628678" y="4723588"/>
                <a:ext cx="18000" cy="36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24AC907-7465-6B44-A72F-89DE2E219302}"/>
                  </a:ext>
                </a:extLst>
              </p:cNvPr>
              <p:cNvSpPr/>
              <p:nvPr/>
            </p:nvSpPr>
            <p:spPr>
              <a:xfrm>
                <a:off x="7676303" y="4723588"/>
                <a:ext cx="18000" cy="36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1D87932-A0E7-8749-8F85-EBD2872A3F20}"/>
                  </a:ext>
                </a:extLst>
              </p:cNvPr>
              <p:cNvSpPr/>
              <p:nvPr/>
            </p:nvSpPr>
            <p:spPr>
              <a:xfrm>
                <a:off x="7621553" y="4748201"/>
                <a:ext cx="28800" cy="9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1F8078-242B-4248-B845-E083FF4B91A6}"/>
                  </a:ext>
                </a:extLst>
              </p:cNvPr>
              <p:cNvSpPr/>
              <p:nvPr/>
            </p:nvSpPr>
            <p:spPr>
              <a:xfrm>
                <a:off x="7670903" y="4748201"/>
                <a:ext cx="28800" cy="9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838BD19-BF69-CD40-91C7-E85AE0C9903A}"/>
                </a:ext>
              </a:extLst>
            </p:cNvPr>
            <p:cNvGrpSpPr/>
            <p:nvPr/>
          </p:nvGrpSpPr>
          <p:grpSpPr>
            <a:xfrm>
              <a:off x="6496208" y="4730164"/>
              <a:ext cx="1743591" cy="404072"/>
              <a:chOff x="7970223" y="3183747"/>
              <a:chExt cx="1743591" cy="404072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DA755975-F668-1E4A-9738-49D6F6459E3B}"/>
                  </a:ext>
                </a:extLst>
              </p:cNvPr>
              <p:cNvSpPr/>
              <p:nvPr/>
            </p:nvSpPr>
            <p:spPr>
              <a:xfrm>
                <a:off x="8760603" y="3200703"/>
                <a:ext cx="88870" cy="221858"/>
              </a:xfrm>
              <a:prstGeom prst="roundRect">
                <a:avLst>
                  <a:gd name="adj" fmla="val 50000"/>
                </a:avLst>
              </a:prstGeom>
              <a:solidFill>
                <a:srgbClr val="FF0000">
                  <a:alpha val="29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8D99B197-9BE3-7042-A5C4-BFA8B88A1E05}"/>
                  </a:ext>
                </a:extLst>
              </p:cNvPr>
              <p:cNvSpPr/>
              <p:nvPr/>
            </p:nvSpPr>
            <p:spPr>
              <a:xfrm>
                <a:off x="8652638" y="3199308"/>
                <a:ext cx="88870" cy="221858"/>
              </a:xfrm>
              <a:prstGeom prst="roundRect">
                <a:avLst>
                  <a:gd name="adj" fmla="val 50000"/>
                </a:avLst>
              </a:prstGeom>
              <a:solidFill>
                <a:srgbClr val="FFFF00">
                  <a:alpha val="29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4158CF-44EF-7247-A027-666B96C1177D}"/>
                  </a:ext>
                </a:extLst>
              </p:cNvPr>
              <p:cNvGrpSpPr/>
              <p:nvPr/>
            </p:nvGrpSpPr>
            <p:grpSpPr>
              <a:xfrm>
                <a:off x="7970223" y="3183747"/>
                <a:ext cx="1743591" cy="404072"/>
                <a:chOff x="7970223" y="3183747"/>
                <a:chExt cx="1743591" cy="404072"/>
              </a:xfrm>
            </p:grpSpPr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8C9F49B2-7C05-B640-8F9E-C722072C72AE}"/>
                    </a:ext>
                  </a:extLst>
                </p:cNvPr>
                <p:cNvSpPr/>
                <p:nvPr/>
              </p:nvSpPr>
              <p:spPr>
                <a:xfrm>
                  <a:off x="8585406" y="3311360"/>
                  <a:ext cx="1128408" cy="276459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02A14E6-5621-5444-8CFB-3DEB0A4315A0}"/>
                    </a:ext>
                  </a:extLst>
                </p:cNvPr>
                <p:cNvSpPr/>
                <p:nvPr/>
              </p:nvSpPr>
              <p:spPr>
                <a:xfrm>
                  <a:off x="7970223" y="3348545"/>
                  <a:ext cx="374827" cy="7343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  <p:sp>
              <p:nvSpPr>
                <p:cNvPr id="88" name="Trapezium 87">
                  <a:extLst>
                    <a:ext uri="{FF2B5EF4-FFF2-40B4-BE49-F238E27FC236}">
                      <a16:creationId xmlns:a16="http://schemas.microsoft.com/office/drawing/2014/main" id="{613A9EAB-6394-064B-B4FE-02D7934C54B4}"/>
                    </a:ext>
                  </a:extLst>
                </p:cNvPr>
                <p:cNvSpPr/>
                <p:nvPr/>
              </p:nvSpPr>
              <p:spPr>
                <a:xfrm>
                  <a:off x="7970223" y="3429000"/>
                  <a:ext cx="374827" cy="154402"/>
                </a:xfrm>
                <a:prstGeom prst="trapezoid">
                  <a:avLst>
                    <a:gd name="adj" fmla="val 44759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C5CE93ED-3AF8-D449-B7A6-5963AC3746D3}"/>
                    </a:ext>
                  </a:extLst>
                </p:cNvPr>
                <p:cNvSpPr/>
                <p:nvPr/>
              </p:nvSpPr>
              <p:spPr>
                <a:xfrm>
                  <a:off x="8328561" y="3183747"/>
                  <a:ext cx="253340" cy="324621"/>
                </a:xfrm>
                <a:custGeom>
                  <a:avLst/>
                  <a:gdLst>
                    <a:gd name="connsiteX0" fmla="*/ 0 w 253340"/>
                    <a:gd name="connsiteY0" fmla="*/ 184884 h 324621"/>
                    <a:gd name="connsiteX1" fmla="*/ 63335 w 253340"/>
                    <a:gd name="connsiteY1" fmla="*/ 169050 h 324621"/>
                    <a:gd name="connsiteX2" fmla="*/ 102920 w 253340"/>
                    <a:gd name="connsiteY2" fmla="*/ 18629 h 324621"/>
                    <a:gd name="connsiteX3" fmla="*/ 134587 w 253340"/>
                    <a:gd name="connsiteY3" fmla="*/ 2795 h 324621"/>
                    <a:gd name="connsiteX4" fmla="*/ 154379 w 253340"/>
                    <a:gd name="connsiteY4" fmla="*/ 22588 h 324621"/>
                    <a:gd name="connsiteX5" fmla="*/ 174171 w 253340"/>
                    <a:gd name="connsiteY5" fmla="*/ 129465 h 324621"/>
                    <a:gd name="connsiteX6" fmla="*/ 209797 w 253340"/>
                    <a:gd name="connsiteY6" fmla="*/ 295720 h 324621"/>
                    <a:gd name="connsiteX7" fmla="*/ 253340 w 253340"/>
                    <a:gd name="connsiteY7" fmla="*/ 323429 h 324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3340" h="324621">
                      <a:moveTo>
                        <a:pt x="0" y="184884"/>
                      </a:moveTo>
                      <a:lnTo>
                        <a:pt x="63335" y="169050"/>
                      </a:lnTo>
                      <a:cubicBezTo>
                        <a:pt x="80488" y="141341"/>
                        <a:pt x="91045" y="46338"/>
                        <a:pt x="102920" y="18629"/>
                      </a:cubicBezTo>
                      <a:cubicBezTo>
                        <a:pt x="114795" y="-9080"/>
                        <a:pt x="126011" y="2135"/>
                        <a:pt x="134587" y="2795"/>
                      </a:cubicBezTo>
                      <a:cubicBezTo>
                        <a:pt x="143163" y="3455"/>
                        <a:pt x="147782" y="1476"/>
                        <a:pt x="154379" y="22588"/>
                      </a:cubicBezTo>
                      <a:cubicBezTo>
                        <a:pt x="160976" y="43700"/>
                        <a:pt x="164935" y="83943"/>
                        <a:pt x="174171" y="129465"/>
                      </a:cubicBezTo>
                      <a:cubicBezTo>
                        <a:pt x="183407" y="174987"/>
                        <a:pt x="196602" y="263393"/>
                        <a:pt x="209797" y="295720"/>
                      </a:cubicBezTo>
                      <a:cubicBezTo>
                        <a:pt x="222992" y="328047"/>
                        <a:pt x="238166" y="325738"/>
                        <a:pt x="253340" y="323429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</p:grp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E30DBD2-649D-E844-B07C-2C2C7FBA4341}"/>
              </a:ext>
            </a:extLst>
          </p:cNvPr>
          <p:cNvSpPr txBox="1"/>
          <p:nvPr/>
        </p:nvSpPr>
        <p:spPr>
          <a:xfrm>
            <a:off x="6813504" y="5066603"/>
            <a:ext cx="14008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000" b="1" dirty="0"/>
              <a:t>Camera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84AD419-E022-1D46-8797-91B036F13CF8}"/>
              </a:ext>
            </a:extLst>
          </p:cNvPr>
          <p:cNvGrpSpPr/>
          <p:nvPr/>
        </p:nvGrpSpPr>
        <p:grpSpPr>
          <a:xfrm>
            <a:off x="1170432" y="2139696"/>
            <a:ext cx="5214991" cy="3001183"/>
            <a:chOff x="1170432" y="2139696"/>
            <a:chExt cx="5214991" cy="30011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206CC9-EC97-0849-8F2A-81E6A0A98E0D}"/>
                </a:ext>
              </a:extLst>
            </p:cNvPr>
            <p:cNvGrpSpPr/>
            <p:nvPr/>
          </p:nvGrpSpPr>
          <p:grpSpPr>
            <a:xfrm>
              <a:off x="2426801" y="3118286"/>
              <a:ext cx="1279667" cy="1820696"/>
              <a:chOff x="1685086" y="1969249"/>
              <a:chExt cx="1857184" cy="264238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E122952-BA36-B145-A329-868887066CDD}"/>
                  </a:ext>
                </a:extLst>
              </p:cNvPr>
              <p:cNvSpPr/>
              <p:nvPr/>
            </p:nvSpPr>
            <p:spPr>
              <a:xfrm>
                <a:off x="1685086" y="3589866"/>
                <a:ext cx="617848" cy="821048"/>
              </a:xfrm>
              <a:custGeom>
                <a:avLst/>
                <a:gdLst>
                  <a:gd name="connsiteX0" fmla="*/ 617848 w 617848"/>
                  <a:gd name="connsiteY0" fmla="*/ 711200 h 821048"/>
                  <a:gd name="connsiteX1" fmla="*/ 301759 w 617848"/>
                  <a:gd name="connsiteY1" fmla="*/ 812800 h 821048"/>
                  <a:gd name="connsiteX2" fmla="*/ 8248 w 617848"/>
                  <a:gd name="connsiteY2" fmla="*/ 519289 h 821048"/>
                  <a:gd name="connsiteX3" fmla="*/ 109848 w 617848"/>
                  <a:gd name="connsiteY3" fmla="*/ 0 h 82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848" h="821048">
                    <a:moveTo>
                      <a:pt x="617848" y="711200"/>
                    </a:moveTo>
                    <a:cubicBezTo>
                      <a:pt x="510603" y="777992"/>
                      <a:pt x="403359" y="844785"/>
                      <a:pt x="301759" y="812800"/>
                    </a:cubicBezTo>
                    <a:cubicBezTo>
                      <a:pt x="200159" y="780815"/>
                      <a:pt x="40233" y="654756"/>
                      <a:pt x="8248" y="519289"/>
                    </a:cubicBezTo>
                    <a:cubicBezTo>
                      <a:pt x="-23737" y="383822"/>
                      <a:pt x="43055" y="191911"/>
                      <a:pt x="109848" y="0"/>
                    </a:cubicBezTo>
                  </a:path>
                </a:pathLst>
              </a:custGeom>
              <a:noFill/>
              <a:ln w="31750">
                <a:solidFill>
                  <a:srgbClr val="FFEA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ardrop 25">
                <a:extLst>
                  <a:ext uri="{FF2B5EF4-FFF2-40B4-BE49-F238E27FC236}">
                    <a16:creationId xmlns:a16="http://schemas.microsoft.com/office/drawing/2014/main" id="{27568A95-390C-EC40-B050-639F976E853F}"/>
                  </a:ext>
                </a:extLst>
              </p:cNvPr>
              <p:cNvSpPr/>
              <p:nvPr/>
            </p:nvSpPr>
            <p:spPr>
              <a:xfrm rot="19623991">
                <a:off x="2053133" y="3113216"/>
                <a:ext cx="1442452" cy="1434052"/>
              </a:xfrm>
              <a:prstGeom prst="teardrop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ardrop 26">
                <a:extLst>
                  <a:ext uri="{FF2B5EF4-FFF2-40B4-BE49-F238E27FC236}">
                    <a16:creationId xmlns:a16="http://schemas.microsoft.com/office/drawing/2014/main" id="{12E488B1-E25E-D748-8249-CD90C4E7E34F}"/>
                  </a:ext>
                </a:extLst>
              </p:cNvPr>
              <p:cNvSpPr/>
              <p:nvPr/>
            </p:nvSpPr>
            <p:spPr>
              <a:xfrm rot="5053130">
                <a:off x="2287646" y="1955924"/>
                <a:ext cx="622881" cy="649532"/>
              </a:xfrm>
              <a:prstGeom prst="teardrop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ardrop 27">
                <a:extLst>
                  <a:ext uri="{FF2B5EF4-FFF2-40B4-BE49-F238E27FC236}">
                    <a16:creationId xmlns:a16="http://schemas.microsoft.com/office/drawing/2014/main" id="{9684C4D4-7B88-A04C-BFED-D011E3584EB3}"/>
                  </a:ext>
                </a:extLst>
              </p:cNvPr>
              <p:cNvSpPr/>
              <p:nvPr/>
            </p:nvSpPr>
            <p:spPr>
              <a:xfrm rot="4569076">
                <a:off x="2387189" y="2033326"/>
                <a:ext cx="396864" cy="434260"/>
              </a:xfrm>
              <a:prstGeom prst="teardrop">
                <a:avLst/>
              </a:prstGeom>
              <a:solidFill>
                <a:srgbClr val="FFEAC8"/>
              </a:solidFill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ardrop 28">
                <a:extLst>
                  <a:ext uri="{FF2B5EF4-FFF2-40B4-BE49-F238E27FC236}">
                    <a16:creationId xmlns:a16="http://schemas.microsoft.com/office/drawing/2014/main" id="{83884119-3571-FE4F-987C-537A7C284538}"/>
                  </a:ext>
                </a:extLst>
              </p:cNvPr>
              <p:cNvSpPr/>
              <p:nvPr/>
            </p:nvSpPr>
            <p:spPr>
              <a:xfrm rot="5053130">
                <a:off x="1889156" y="2195824"/>
                <a:ext cx="622881" cy="649532"/>
              </a:xfrm>
              <a:prstGeom prst="teardrop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870A6BBE-EA78-A448-845F-14E8053E35D3}"/>
                  </a:ext>
                </a:extLst>
              </p:cNvPr>
              <p:cNvSpPr/>
              <p:nvPr/>
            </p:nvSpPr>
            <p:spPr>
              <a:xfrm rot="4569076">
                <a:off x="2015018" y="2315120"/>
                <a:ext cx="396864" cy="434260"/>
              </a:xfrm>
              <a:prstGeom prst="teardrop">
                <a:avLst/>
              </a:prstGeom>
              <a:solidFill>
                <a:srgbClr val="FFEAC8"/>
              </a:solidFill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0B92448-6761-A543-8CC4-2FC023D6C0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3530" y="3015049"/>
                <a:ext cx="165786" cy="13592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3EF0994-049B-0841-AA00-C5849EC7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3530" y="3150974"/>
                <a:ext cx="19874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1CC19E9-B731-2447-A1E6-FF677C04E1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5887" y="3160179"/>
                <a:ext cx="153429" cy="12672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1D0B49C4-E964-D943-A8D5-0FD2B3AB9B5F}"/>
                  </a:ext>
                </a:extLst>
              </p:cNvPr>
              <p:cNvSpPr/>
              <p:nvPr/>
            </p:nvSpPr>
            <p:spPr>
              <a:xfrm rot="5672791">
                <a:off x="2367815" y="2271562"/>
                <a:ext cx="1068404" cy="1049154"/>
              </a:xfrm>
              <a:prstGeom prst="teardrop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2306BB0-2976-644F-B775-F611932690A3}"/>
                  </a:ext>
                </a:extLst>
              </p:cNvPr>
              <p:cNvSpPr/>
              <p:nvPr/>
            </p:nvSpPr>
            <p:spPr>
              <a:xfrm>
                <a:off x="3269392" y="3263635"/>
                <a:ext cx="197708" cy="2132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7F07C7E-B2CE-F340-A925-40D81BC602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1642" y="3270976"/>
                <a:ext cx="198740" cy="15588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8324194-88B5-E646-B06E-A84690788E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70402" y="3275345"/>
                <a:ext cx="35199" cy="21321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257817C-DBCE-8C46-BA45-59B7C61779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11642" y="3257230"/>
                <a:ext cx="189146" cy="1811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D29A41D-A9CC-6B4A-96C0-7185CF499062}"/>
                  </a:ext>
                </a:extLst>
              </p:cNvPr>
              <p:cNvSpPr/>
              <p:nvPr/>
            </p:nvSpPr>
            <p:spPr>
              <a:xfrm rot="20611185">
                <a:off x="2809942" y="2619430"/>
                <a:ext cx="230471" cy="2842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DA1AB78-EED3-7A41-83F0-965F815D3887}"/>
                  </a:ext>
                </a:extLst>
              </p:cNvPr>
              <p:cNvSpPr/>
              <p:nvPr/>
            </p:nvSpPr>
            <p:spPr>
              <a:xfrm>
                <a:off x="2889723" y="2658724"/>
                <a:ext cx="111018" cy="1514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A6FC23-8422-AB46-838F-B535013ED4B0}"/>
                  </a:ext>
                </a:extLst>
              </p:cNvPr>
              <p:cNvSpPr/>
              <p:nvPr/>
            </p:nvSpPr>
            <p:spPr>
              <a:xfrm rot="20611185">
                <a:off x="3050231" y="2525252"/>
                <a:ext cx="230471" cy="2842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5F10A4B-81D0-F247-A620-DCFC091ED740}"/>
                  </a:ext>
                </a:extLst>
              </p:cNvPr>
              <p:cNvSpPr/>
              <p:nvPr/>
            </p:nvSpPr>
            <p:spPr>
              <a:xfrm>
                <a:off x="3132177" y="2567699"/>
                <a:ext cx="111018" cy="1514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54AC5F4-AF0A-234F-B420-DD988505A635}"/>
                  </a:ext>
                </a:extLst>
              </p:cNvPr>
              <p:cNvSpPr/>
              <p:nvPr/>
            </p:nvSpPr>
            <p:spPr>
              <a:xfrm>
                <a:off x="2787979" y="3669250"/>
                <a:ext cx="304596" cy="190882"/>
              </a:xfrm>
              <a:prstGeom prst="ellipse">
                <a:avLst/>
              </a:prstGeom>
              <a:solidFill>
                <a:srgbClr val="FFEAC8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FE1F990-CED4-0B42-AB65-F97BCC89A5E5}"/>
                  </a:ext>
                </a:extLst>
              </p:cNvPr>
              <p:cNvSpPr/>
              <p:nvPr/>
            </p:nvSpPr>
            <p:spPr>
              <a:xfrm>
                <a:off x="3130305" y="3673593"/>
                <a:ext cx="304596" cy="190882"/>
              </a:xfrm>
              <a:prstGeom prst="ellipse">
                <a:avLst/>
              </a:prstGeom>
              <a:solidFill>
                <a:srgbClr val="FFEAC8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C85A828-23BB-7842-8998-3EDD198887DB}"/>
                  </a:ext>
                </a:extLst>
              </p:cNvPr>
              <p:cNvSpPr/>
              <p:nvPr/>
            </p:nvSpPr>
            <p:spPr>
              <a:xfrm>
                <a:off x="2358875" y="4431860"/>
                <a:ext cx="432760" cy="179769"/>
              </a:xfrm>
              <a:prstGeom prst="ellipse">
                <a:avLst/>
              </a:prstGeom>
              <a:solidFill>
                <a:srgbClr val="FFEAC8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4103DC-D5A9-EA41-BCFD-35DE9AE866FB}"/>
                  </a:ext>
                </a:extLst>
              </p:cNvPr>
              <p:cNvSpPr/>
              <p:nvPr/>
            </p:nvSpPr>
            <p:spPr>
              <a:xfrm>
                <a:off x="2827387" y="4434865"/>
                <a:ext cx="442641" cy="176764"/>
              </a:xfrm>
              <a:prstGeom prst="ellipse">
                <a:avLst/>
              </a:prstGeom>
              <a:solidFill>
                <a:srgbClr val="FFEAC8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3C3F55E-AF1B-794D-B19F-6F886A3E7008}"/>
                </a:ext>
              </a:extLst>
            </p:cNvPr>
            <p:cNvGrpSpPr/>
            <p:nvPr/>
          </p:nvGrpSpPr>
          <p:grpSpPr>
            <a:xfrm>
              <a:off x="1309273" y="4953855"/>
              <a:ext cx="3514725" cy="187024"/>
              <a:chOff x="5429250" y="3271423"/>
              <a:chExt cx="3514725" cy="18702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7715A43-38A3-7844-AF14-ADF646ADE202}"/>
                  </a:ext>
                </a:extLst>
              </p:cNvPr>
              <p:cNvSpPr/>
              <p:nvPr/>
            </p:nvSpPr>
            <p:spPr>
              <a:xfrm>
                <a:off x="5429250" y="3271423"/>
                <a:ext cx="3514725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B2C890A-F6CB-4242-AD0B-CE4EF3AA8433}"/>
                  </a:ext>
                </a:extLst>
              </p:cNvPr>
              <p:cNvSpPr/>
              <p:nvPr/>
            </p:nvSpPr>
            <p:spPr>
              <a:xfrm>
                <a:off x="5530851" y="3332015"/>
                <a:ext cx="305593" cy="126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CB616D8-1C21-214D-BFD9-A0CAE88224AB}"/>
                  </a:ext>
                </a:extLst>
              </p:cNvPr>
              <p:cNvSpPr/>
              <p:nvPr/>
            </p:nvSpPr>
            <p:spPr>
              <a:xfrm>
                <a:off x="8547894" y="3320955"/>
                <a:ext cx="305593" cy="126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83F519-756A-674E-892D-B2396D73F6FE}"/>
                </a:ext>
              </a:extLst>
            </p:cNvPr>
            <p:cNvSpPr/>
            <p:nvPr/>
          </p:nvSpPr>
          <p:spPr>
            <a:xfrm>
              <a:off x="1170432" y="2139696"/>
              <a:ext cx="3840480" cy="2799286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0ADA68B-146E-DE46-B277-CB234E793C6F}"/>
                </a:ext>
              </a:extLst>
            </p:cNvPr>
            <p:cNvSpPr/>
            <p:nvPr/>
          </p:nvSpPr>
          <p:spPr>
            <a:xfrm>
              <a:off x="5013125" y="4016931"/>
              <a:ext cx="640080" cy="7417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9E9277F-8BC6-EB4D-B784-07A1F606A727}"/>
                </a:ext>
              </a:extLst>
            </p:cNvPr>
            <p:cNvSpPr/>
            <p:nvPr/>
          </p:nvSpPr>
          <p:spPr>
            <a:xfrm>
              <a:off x="5100196" y="2322576"/>
              <a:ext cx="1278038" cy="93956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5AF6AB6-E41F-1941-A744-3AFDCDF1BE44}"/>
                </a:ext>
              </a:extLst>
            </p:cNvPr>
            <p:cNvSpPr/>
            <p:nvPr/>
          </p:nvSpPr>
          <p:spPr>
            <a:xfrm>
              <a:off x="5021211" y="2562045"/>
              <a:ext cx="78985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9616400-CA2F-E34A-A8EF-15AB9EC9F8DA}"/>
                </a:ext>
              </a:extLst>
            </p:cNvPr>
            <p:cNvSpPr/>
            <p:nvPr/>
          </p:nvSpPr>
          <p:spPr>
            <a:xfrm>
              <a:off x="5156089" y="3096837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5D5C665-9DB0-2440-ABD4-0BA97F47EA7B}"/>
                </a:ext>
              </a:extLst>
            </p:cNvPr>
            <p:cNvSpPr/>
            <p:nvPr/>
          </p:nvSpPr>
          <p:spPr>
            <a:xfrm>
              <a:off x="5120468" y="2941514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995418F-FFB6-084D-A177-817D888EBDF2}"/>
                </a:ext>
              </a:extLst>
            </p:cNvPr>
            <p:cNvSpPr/>
            <p:nvPr/>
          </p:nvSpPr>
          <p:spPr>
            <a:xfrm>
              <a:off x="5280993" y="3123373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CEFB554-7973-3645-82BF-2BB8971D17A8}"/>
                </a:ext>
              </a:extLst>
            </p:cNvPr>
            <p:cNvSpPr/>
            <p:nvPr/>
          </p:nvSpPr>
          <p:spPr>
            <a:xfrm>
              <a:off x="5419016" y="3120540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D768F45-91C6-3F40-B59A-C9BD8AEA70DB}"/>
                </a:ext>
              </a:extLst>
            </p:cNvPr>
            <p:cNvSpPr/>
            <p:nvPr/>
          </p:nvSpPr>
          <p:spPr>
            <a:xfrm>
              <a:off x="5350004" y="3027567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8D65784-8125-C846-8883-A0685422CF7F}"/>
                </a:ext>
              </a:extLst>
            </p:cNvPr>
            <p:cNvSpPr/>
            <p:nvPr/>
          </p:nvSpPr>
          <p:spPr>
            <a:xfrm>
              <a:off x="5530801" y="3120540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0BD52BF-FBB8-1542-8C94-4BBF7A5435F3}"/>
                </a:ext>
              </a:extLst>
            </p:cNvPr>
            <p:cNvSpPr/>
            <p:nvPr/>
          </p:nvSpPr>
          <p:spPr>
            <a:xfrm>
              <a:off x="5657085" y="3115744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626CA61-0CA1-8049-BF51-F8FFF1DDF126}"/>
                </a:ext>
              </a:extLst>
            </p:cNvPr>
            <p:cNvSpPr/>
            <p:nvPr/>
          </p:nvSpPr>
          <p:spPr>
            <a:xfrm>
              <a:off x="5599812" y="3018569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54913B3-CD70-6348-8155-FED43B6BCAA8}"/>
                </a:ext>
              </a:extLst>
            </p:cNvPr>
            <p:cNvSpPr/>
            <p:nvPr/>
          </p:nvSpPr>
          <p:spPr>
            <a:xfrm>
              <a:off x="6192586" y="3099460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7BA45C8-FF78-EC4F-BB76-88117EEDAEFF}"/>
                </a:ext>
              </a:extLst>
            </p:cNvPr>
            <p:cNvSpPr/>
            <p:nvPr/>
          </p:nvSpPr>
          <p:spPr>
            <a:xfrm>
              <a:off x="6240211" y="2968549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5274BA5-8ECB-384B-B4E0-1EE993158EA0}"/>
                </a:ext>
              </a:extLst>
            </p:cNvPr>
            <p:cNvSpPr/>
            <p:nvPr/>
          </p:nvSpPr>
          <p:spPr>
            <a:xfrm>
              <a:off x="6119668" y="2999715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99E5F4-33E3-984E-80ED-CC56A412FC1A}"/>
                </a:ext>
              </a:extLst>
            </p:cNvPr>
            <p:cNvSpPr/>
            <p:nvPr/>
          </p:nvSpPr>
          <p:spPr>
            <a:xfrm>
              <a:off x="6087613" y="3120540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665F45E-68F6-3042-A3CD-8D776D609423}"/>
                </a:ext>
              </a:extLst>
            </p:cNvPr>
            <p:cNvSpPr/>
            <p:nvPr/>
          </p:nvSpPr>
          <p:spPr>
            <a:xfrm>
              <a:off x="5761519" y="3107654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12AC7EC-82D7-CA4E-A2D3-6A1069A4DB17}"/>
                </a:ext>
              </a:extLst>
            </p:cNvPr>
            <p:cNvSpPr/>
            <p:nvPr/>
          </p:nvSpPr>
          <p:spPr>
            <a:xfrm>
              <a:off x="5717511" y="2990667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AD1F92E-B09C-864B-BC11-222402FC29A9}"/>
                </a:ext>
              </a:extLst>
            </p:cNvPr>
            <p:cNvSpPr/>
            <p:nvPr/>
          </p:nvSpPr>
          <p:spPr>
            <a:xfrm>
              <a:off x="5990761" y="3123373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C55E8F4-4816-BF4B-85DC-6D348FE21C09}"/>
                </a:ext>
              </a:extLst>
            </p:cNvPr>
            <p:cNvSpPr/>
            <p:nvPr/>
          </p:nvSpPr>
          <p:spPr>
            <a:xfrm>
              <a:off x="6016353" y="3009914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2A6C86B-149E-814A-A3F9-EE086DFC322F}"/>
                </a:ext>
              </a:extLst>
            </p:cNvPr>
            <p:cNvSpPr/>
            <p:nvPr/>
          </p:nvSpPr>
          <p:spPr>
            <a:xfrm>
              <a:off x="5870628" y="3110753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B3A973E-DCA7-954D-9B79-CE4144D598F4}"/>
                </a:ext>
              </a:extLst>
            </p:cNvPr>
            <p:cNvSpPr/>
            <p:nvPr/>
          </p:nvSpPr>
          <p:spPr>
            <a:xfrm>
              <a:off x="5851761" y="2987095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B65EFDC-02DF-C34B-81A2-C2F4988DA1B1}"/>
                </a:ext>
              </a:extLst>
            </p:cNvPr>
            <p:cNvSpPr/>
            <p:nvPr/>
          </p:nvSpPr>
          <p:spPr>
            <a:xfrm>
              <a:off x="6225832" y="2642506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A285809-57F5-6547-9195-EE52724B23E0}"/>
                </a:ext>
              </a:extLst>
            </p:cNvPr>
            <p:cNvSpPr/>
            <p:nvPr/>
          </p:nvSpPr>
          <p:spPr>
            <a:xfrm>
              <a:off x="6247400" y="2750442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23302F4-166B-0248-9F54-36705DC30585}"/>
                </a:ext>
              </a:extLst>
            </p:cNvPr>
            <p:cNvSpPr/>
            <p:nvPr/>
          </p:nvSpPr>
          <p:spPr>
            <a:xfrm>
              <a:off x="6216956" y="2859496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F1C6453-F9DD-1344-AF62-3750AA2F2C23}"/>
                </a:ext>
              </a:extLst>
            </p:cNvPr>
            <p:cNvSpPr/>
            <p:nvPr/>
          </p:nvSpPr>
          <p:spPr>
            <a:xfrm>
              <a:off x="6109377" y="2882470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A597C66-BAEF-3A48-9F97-8FB0B24A090E}"/>
                </a:ext>
              </a:extLst>
            </p:cNvPr>
            <p:cNvSpPr/>
            <p:nvPr/>
          </p:nvSpPr>
          <p:spPr>
            <a:xfrm>
              <a:off x="6163167" y="2750676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F6FDF6D-DF40-1345-9BA9-11B11FD697BE}"/>
                </a:ext>
              </a:extLst>
            </p:cNvPr>
            <p:cNvSpPr/>
            <p:nvPr/>
          </p:nvSpPr>
          <p:spPr>
            <a:xfrm>
              <a:off x="5451071" y="3016512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73D17DD-D8EA-504C-B1C7-2B9C0616913D}"/>
                </a:ext>
              </a:extLst>
            </p:cNvPr>
            <p:cNvSpPr/>
            <p:nvPr/>
          </p:nvSpPr>
          <p:spPr>
            <a:xfrm>
              <a:off x="5232306" y="2987095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2736B8B-178D-6C45-A654-518893CD85B0}"/>
                </a:ext>
              </a:extLst>
            </p:cNvPr>
            <p:cNvSpPr/>
            <p:nvPr/>
          </p:nvSpPr>
          <p:spPr>
            <a:xfrm>
              <a:off x="5940829" y="2936415"/>
              <a:ext cx="138023" cy="136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0617444-CA3B-214D-B832-40C89F8FB530}"/>
                </a:ext>
              </a:extLst>
            </p:cNvPr>
            <p:cNvSpPr/>
            <p:nvPr/>
          </p:nvSpPr>
          <p:spPr>
            <a:xfrm>
              <a:off x="5255172" y="3258207"/>
              <a:ext cx="493987" cy="756745"/>
            </a:xfrm>
            <a:custGeom>
              <a:avLst/>
              <a:gdLst>
                <a:gd name="connsiteX0" fmla="*/ 241738 w 493987"/>
                <a:gd name="connsiteY0" fmla="*/ 0 h 756745"/>
                <a:gd name="connsiteX1" fmla="*/ 0 w 493987"/>
                <a:gd name="connsiteY1" fmla="*/ 756745 h 756745"/>
                <a:gd name="connsiteX2" fmla="*/ 252249 w 493987"/>
                <a:gd name="connsiteY2" fmla="*/ 756745 h 756745"/>
                <a:gd name="connsiteX3" fmla="*/ 493987 w 493987"/>
                <a:gd name="connsiteY3" fmla="*/ 10511 h 756745"/>
                <a:gd name="connsiteX4" fmla="*/ 241738 w 493987"/>
                <a:gd name="connsiteY4" fmla="*/ 0 h 75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7" h="756745">
                  <a:moveTo>
                    <a:pt x="241738" y="0"/>
                  </a:moveTo>
                  <a:lnTo>
                    <a:pt x="0" y="756745"/>
                  </a:lnTo>
                  <a:lnTo>
                    <a:pt x="252249" y="756745"/>
                  </a:lnTo>
                  <a:lnTo>
                    <a:pt x="493987" y="10511"/>
                  </a:lnTo>
                  <a:lnTo>
                    <a:pt x="241738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D786EDEC-ABAE-2A42-B7B6-568017D4AB22}"/>
                </a:ext>
              </a:extLst>
            </p:cNvPr>
            <p:cNvSpPr/>
            <p:nvPr/>
          </p:nvSpPr>
          <p:spPr>
            <a:xfrm rot="16200000">
              <a:off x="4635444" y="2281864"/>
              <a:ext cx="267374" cy="376834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CAF96C6-9810-2143-830A-B5B7F7BEA34E}"/>
                </a:ext>
              </a:extLst>
            </p:cNvPr>
            <p:cNvSpPr/>
            <p:nvPr/>
          </p:nvSpPr>
          <p:spPr>
            <a:xfrm>
              <a:off x="4736899" y="2322576"/>
              <a:ext cx="277297" cy="2947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2B9AD37C-9CB3-E64D-8B76-52C53ABB9350}"/>
              </a:ext>
            </a:extLst>
          </p:cNvPr>
          <p:cNvSpPr txBox="1"/>
          <p:nvPr/>
        </p:nvSpPr>
        <p:spPr>
          <a:xfrm>
            <a:off x="7068216" y="4627738"/>
            <a:ext cx="26788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000" b="1" dirty="0"/>
              <a:t>Electrical outlet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95FE546-1189-024B-B114-28A27B29A132}"/>
              </a:ext>
            </a:extLst>
          </p:cNvPr>
          <p:cNvSpPr/>
          <p:nvPr/>
        </p:nvSpPr>
        <p:spPr>
          <a:xfrm>
            <a:off x="6598711" y="4807142"/>
            <a:ext cx="190124" cy="207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8FCD59A-171D-2A4C-8871-D366548021BE}"/>
              </a:ext>
            </a:extLst>
          </p:cNvPr>
          <p:cNvCxnSpPr>
            <a:cxnSpLocks/>
          </p:cNvCxnSpPr>
          <p:nvPr/>
        </p:nvCxnSpPr>
        <p:spPr>
          <a:xfrm flipH="1" flipV="1">
            <a:off x="3501894" y="1679949"/>
            <a:ext cx="31690" cy="32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CCC07F7-0F25-6441-B297-ADBD6D2C8C27}"/>
              </a:ext>
            </a:extLst>
          </p:cNvPr>
          <p:cNvCxnSpPr>
            <a:cxnSpLocks/>
          </p:cNvCxnSpPr>
          <p:nvPr/>
        </p:nvCxnSpPr>
        <p:spPr>
          <a:xfrm flipH="1" flipV="1">
            <a:off x="3594820" y="1652873"/>
            <a:ext cx="1" cy="40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CDEFD88-688C-A240-ABF7-81C14496CB1A}"/>
              </a:ext>
            </a:extLst>
          </p:cNvPr>
          <p:cNvCxnSpPr>
            <a:cxnSpLocks/>
          </p:cNvCxnSpPr>
          <p:nvPr/>
        </p:nvCxnSpPr>
        <p:spPr>
          <a:xfrm flipH="1">
            <a:off x="3639265" y="1693862"/>
            <a:ext cx="38263" cy="24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783B7AC-E992-D94A-ADDD-5B1B70164182}"/>
              </a:ext>
            </a:extLst>
          </p:cNvPr>
          <p:cNvCxnSpPr>
            <a:cxnSpLocks/>
          </p:cNvCxnSpPr>
          <p:nvPr/>
        </p:nvCxnSpPr>
        <p:spPr>
          <a:xfrm flipH="1">
            <a:off x="3616291" y="1668726"/>
            <a:ext cx="21707" cy="30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A344FF2-CA45-4043-A8B3-9C1FE7EDECF7}"/>
              </a:ext>
            </a:extLst>
          </p:cNvPr>
          <p:cNvCxnSpPr>
            <a:cxnSpLocks/>
          </p:cNvCxnSpPr>
          <p:nvPr/>
        </p:nvCxnSpPr>
        <p:spPr>
          <a:xfrm flipH="1" flipV="1">
            <a:off x="3549475" y="1660535"/>
            <a:ext cx="16725" cy="3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2C3D1C70-F699-C84E-A79C-A53A2B0E6543}"/>
              </a:ext>
            </a:extLst>
          </p:cNvPr>
          <p:cNvSpPr txBox="1"/>
          <p:nvPr/>
        </p:nvSpPr>
        <p:spPr>
          <a:xfrm>
            <a:off x="2612874" y="908274"/>
            <a:ext cx="2001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b="1" dirty="0"/>
              <a:t>Camera status LED </a:t>
            </a:r>
          </a:p>
          <a:p>
            <a:pPr algn="ctr"/>
            <a:r>
              <a:rPr lang="en-SE" b="1" dirty="0"/>
              <a:t>starts to shine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12D2FB6-FF0B-8F4C-BB1A-B740FC74133B}"/>
              </a:ext>
            </a:extLst>
          </p:cNvPr>
          <p:cNvSpPr txBox="1"/>
          <p:nvPr/>
        </p:nvSpPr>
        <p:spPr>
          <a:xfrm>
            <a:off x="2535609" y="903528"/>
            <a:ext cx="218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b="1" dirty="0"/>
              <a:t>Press button to </a:t>
            </a:r>
          </a:p>
          <a:p>
            <a:pPr algn="ctr"/>
            <a:r>
              <a:rPr lang="en-SE" b="1" dirty="0"/>
              <a:t>start/stop recordings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CF76C48-9D22-A344-B10A-0E3FE39FFD97}"/>
              </a:ext>
            </a:extLst>
          </p:cNvPr>
          <p:cNvCxnSpPr/>
          <p:nvPr/>
        </p:nvCxnSpPr>
        <p:spPr>
          <a:xfrm>
            <a:off x="3963924" y="1329876"/>
            <a:ext cx="0" cy="2108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AA8DC4D-4AB6-A647-AE07-713476253607}"/>
              </a:ext>
            </a:extLst>
          </p:cNvPr>
          <p:cNvCxnSpPr>
            <a:cxnSpLocks/>
          </p:cNvCxnSpPr>
          <p:nvPr/>
        </p:nvCxnSpPr>
        <p:spPr>
          <a:xfrm flipH="1" flipV="1">
            <a:off x="3609844" y="1683124"/>
            <a:ext cx="31690" cy="32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18582F6-695E-8D49-B81B-5520284232A5}"/>
              </a:ext>
            </a:extLst>
          </p:cNvPr>
          <p:cNvCxnSpPr>
            <a:cxnSpLocks/>
          </p:cNvCxnSpPr>
          <p:nvPr/>
        </p:nvCxnSpPr>
        <p:spPr>
          <a:xfrm flipH="1" flipV="1">
            <a:off x="3702770" y="1656048"/>
            <a:ext cx="1" cy="40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A916B56-05FB-E14A-B1D0-292F697B1719}"/>
              </a:ext>
            </a:extLst>
          </p:cNvPr>
          <p:cNvCxnSpPr>
            <a:cxnSpLocks/>
          </p:cNvCxnSpPr>
          <p:nvPr/>
        </p:nvCxnSpPr>
        <p:spPr>
          <a:xfrm flipH="1">
            <a:off x="3747215" y="1697037"/>
            <a:ext cx="38263" cy="24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C76A896-F01B-4945-A7DC-339E5DDA25CA}"/>
              </a:ext>
            </a:extLst>
          </p:cNvPr>
          <p:cNvCxnSpPr>
            <a:cxnSpLocks/>
          </p:cNvCxnSpPr>
          <p:nvPr/>
        </p:nvCxnSpPr>
        <p:spPr>
          <a:xfrm flipH="1">
            <a:off x="3724241" y="1671901"/>
            <a:ext cx="21707" cy="30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9EDCEFC-51D1-E54A-BAFB-E9338FC98F09}"/>
              </a:ext>
            </a:extLst>
          </p:cNvPr>
          <p:cNvCxnSpPr>
            <a:cxnSpLocks/>
          </p:cNvCxnSpPr>
          <p:nvPr/>
        </p:nvCxnSpPr>
        <p:spPr>
          <a:xfrm flipH="1" flipV="1">
            <a:off x="3657425" y="1663710"/>
            <a:ext cx="16725" cy="3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174" descr="A picture containing cat, indoor, sitting, small&#10;&#10;Description automatically generated">
            <a:extLst>
              <a:ext uri="{FF2B5EF4-FFF2-40B4-BE49-F238E27FC236}">
                <a16:creationId xmlns:a16="http://schemas.microsoft.com/office/drawing/2014/main" id="{929CA027-0B1D-6644-9D8A-A68794990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" r="1233" b="22065"/>
          <a:stretch/>
        </p:blipFill>
        <p:spPr>
          <a:xfrm rot="10800000">
            <a:off x="6436905" y="1852015"/>
            <a:ext cx="5491206" cy="3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09 0.0206 C 0.022 0.0125 0.01953 0.00185 0.01862 -0.00556 C 0.01771 -0.00903 0.01771 -0.01157 0.01705 -0.01505 C 0.01679 -0.02245 0.01614 -0.03056 0.01588 -0.03819 C 0.01458 -0.05694 0.01276 -0.09491 0.01276 -0.09421 C 0.01341 -0.10764 0.01432 -0.11991 0.01432 -0.13194 C 0.01432 -0.1544 0.01276 -0.20301 0.01159 -0.2287 C 0.01341 -0.32268 0.01367 -0.31597 0.01159 -0.41944 C 0.01159 -0.42407 0.01093 -0.43773 0.00937 -0.44514 C 0.00846 -0.44699 0.00781 -0.44977 0.00664 -0.45185 C 0.00416 -0.45509 0.00169 -0.4588 -0.00104 -0.46065 L -0.00912 -0.46551 C -0.01003 -0.4669 -0.01159 -0.46875 -0.01289 -0.47014 C -0.01771 -0.47431 -0.02123 -0.47477 -0.02735 -0.47639 L -0.05795 -0.47431 C -0.06563 -0.47407 -0.07357 -0.47222 -0.08125 -0.47222 L -0.09401 -0.47153 C -0.10104 -0.47083 -0.10196 -0.47083 -0.10625 -0.47083 C -0.11055 -0.47083 -0.09857 -0.47222 -0.11979 -0.47014 C -0.12513 -0.46944 -0.12565 -0.47014 -0.13086 -0.46944 C -0.13256 -0.46875 -0.13894 -0.46944 -0.14297 -0.46759 C -0.14701 -0.4669 -0.14792 -0.46875 -0.15404 -0.46667 C -0.15625 -0.46528 -0.16302 -0.46528 -0.16524 -0.46412 C -0.16797 -0.46389 -0.17357 -0.46412 -0.17604 -0.46273 C -0.17604 -0.46273 -0.18802 -0.46204 -0.19024 -0.46065 C -0.19167 -0.45995 -0.19753 -0.46065 -0.19883 -0.45926 C -0.2099 -0.44653 -0.22709 -0.46065 -0.22344 -0.45509 C -0.22474 -0.45324 -0.23789 -0.45532 -0.23946 -0.45393 C -0.23946 -0.45324 -0.25248 -0.45255 -0.25716 -0.45046 C -0.25951 -0.44236 -0.26849 -0.45 -0.26979 -0.44838 C -0.27227 -0.44583 -0.27891 -0.44768 -0.28203 -0.4456 C -0.28672 -0.44236 -0.2944 -0.44444 -0.29818 -0.44028 " pathEditMode="relative" rAng="0" ptsTypes="AAAAAAAAAAAAAAAAAAAAAAAAAAAAAAAA">
                                      <p:cBhvr>
                                        <p:cTn id="2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92 L -0.04414 0.0009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83" grpId="0"/>
      <p:bldP spid="99" grpId="0"/>
      <p:bldP spid="99" grpId="1"/>
      <p:bldP spid="106" grpId="0"/>
      <p:bldP spid="106" grpId="1"/>
      <p:bldP spid="127" grpId="0" animBg="1"/>
      <p:bldP spid="164" grpId="0"/>
      <p:bldP spid="164" grpId="1"/>
      <p:bldP spid="165" grpId="0"/>
      <p:bldP spid="16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18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jansson</dc:creator>
  <cp:lastModifiedBy>erik jansson</cp:lastModifiedBy>
  <cp:revision>48</cp:revision>
  <dcterms:created xsi:type="dcterms:W3CDTF">2020-05-28T13:09:26Z</dcterms:created>
  <dcterms:modified xsi:type="dcterms:W3CDTF">2020-05-28T20:33:14Z</dcterms:modified>
</cp:coreProperties>
</file>