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/>
    <p:restoredTop sz="94709"/>
  </p:normalViewPr>
  <p:slideViewPr>
    <p:cSldViewPr snapToGrid="0" snapToObjects="1">
      <p:cViewPr>
        <p:scale>
          <a:sx n="87" d="100"/>
          <a:sy n="87" d="100"/>
        </p:scale>
        <p:origin x="-232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D46FC-10F2-A444-AD43-4117FFD8AD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B4B938-95DB-DB44-80CE-FD4653EFDD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4D63C-FA59-6248-AD27-0E39CE9CF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8D7F2-75F0-4C44-B09A-2806694933DF}" type="datetimeFigureOut">
              <a:rPr lang="en-SE" smtClean="0"/>
              <a:t>2020-05-28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72C63-6AE9-B64D-9CF8-CFCA5AD04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351AD-CEAD-5046-832C-109D95855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600B-7E96-1C47-9E62-4CC94BC3434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906354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7EC94-B0D7-7D4B-AC97-B9EAE1D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35506F-3667-AE42-A243-A8D7562D7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D481B-D8B4-EF47-B691-1844A28FA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8D7F2-75F0-4C44-B09A-2806694933DF}" type="datetimeFigureOut">
              <a:rPr lang="en-SE" smtClean="0"/>
              <a:t>2020-05-28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10834-7C4F-F24E-81CF-646DF8B4C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EC1E2-0C01-2A4A-A19F-E40E20971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600B-7E96-1C47-9E62-4CC94BC3434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914119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2ED7E1-B40A-6242-BE41-346EEE800C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81CD29-4A40-4542-84F5-6C0B995D95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1A2F6-4DB9-9741-A142-913008DE7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8D7F2-75F0-4C44-B09A-2806694933DF}" type="datetimeFigureOut">
              <a:rPr lang="en-SE" smtClean="0"/>
              <a:t>2020-05-28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E131C-A00A-2148-B9A9-DB47B9B44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2B620A-98DE-C44D-9881-E56134700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600B-7E96-1C47-9E62-4CC94BC3434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51920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8761C-2E8F-4044-8942-D5C8D5C97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8A147-7175-A44F-B82F-D41C6A90D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A0089-8331-5D4B-8BDE-02B004136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8D7F2-75F0-4C44-B09A-2806694933DF}" type="datetimeFigureOut">
              <a:rPr lang="en-SE" smtClean="0"/>
              <a:t>2020-05-28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BF853-5665-2B4D-855D-DF828B473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27853-4921-B242-ACB4-574D1C6D6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600B-7E96-1C47-9E62-4CC94BC3434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050153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2AF26-76B7-F54E-AB27-6D9A7FF87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FE85FF-8C38-3143-B070-D5CD3D422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5C855-B912-104F-88A1-894DF2503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8D7F2-75F0-4C44-B09A-2806694933DF}" type="datetimeFigureOut">
              <a:rPr lang="en-SE" smtClean="0"/>
              <a:t>2020-05-28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1E7BB-AB6A-6F48-84D3-50EEBAB6D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83F49-844F-184F-BAC1-33A0DD002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600B-7E96-1C47-9E62-4CC94BC3434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631564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624D7-DCAA-3647-8BDC-1C1BDFA4A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0F97A-5687-A54E-B9DB-03B3479B0C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88BFE0-F63F-D145-97F4-E2AE799A76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FED97F-B433-FA4F-887C-B1433ED35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8D7F2-75F0-4C44-B09A-2806694933DF}" type="datetimeFigureOut">
              <a:rPr lang="en-SE" smtClean="0"/>
              <a:t>2020-05-28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4E2AE4-BCE2-1B45-AD2E-857A6C663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810119-9704-944E-9FEA-0675B4B6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600B-7E96-1C47-9E62-4CC94BC3434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71636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02A7E-AE5A-1048-88A6-565C4D820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AFF02A-0309-364B-B42E-E515B2E73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8ED96E-5A9A-B949-9ED0-B295AA7904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249B3B-4BFC-C64D-814C-9CBAF0EC8B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0CEFFB-1EFE-B041-B21C-9225F6C33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AD7362-6B0B-0A4A-BA07-F50F07376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8D7F2-75F0-4C44-B09A-2806694933DF}" type="datetimeFigureOut">
              <a:rPr lang="en-SE" smtClean="0"/>
              <a:t>2020-05-28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89896B-DF64-C843-820E-C91C768CF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CDF63A-428D-5B4C-B1A7-17F4F82D5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600B-7E96-1C47-9E62-4CC94BC3434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348567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350F9-82E6-1043-92A5-2369F617D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799231-32B9-ED4F-949F-6F41A1167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8D7F2-75F0-4C44-B09A-2806694933DF}" type="datetimeFigureOut">
              <a:rPr lang="en-SE" smtClean="0"/>
              <a:t>2020-05-28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6CB92F-8D34-F546-AE42-8F31F8FAA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DD7335-A873-1E4D-859D-885470A0B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600B-7E96-1C47-9E62-4CC94BC3434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56791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B8A196-01B9-3B4C-AF28-6F2E05FA3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8D7F2-75F0-4C44-B09A-2806694933DF}" type="datetimeFigureOut">
              <a:rPr lang="en-SE" smtClean="0"/>
              <a:t>2020-05-28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DF6773-D082-A346-9E88-2DE34109E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F25D06-7211-A74E-975F-575999CDD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600B-7E96-1C47-9E62-4CC94BC3434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110328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C41E5-758B-0240-BA32-6A3375753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C7FC1-FD76-7948-8E3A-BB57E4036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6A3575-9EB9-4A4D-BB97-445EE9A29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513F26-3DF2-384E-8CEC-A60BEA3A1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8D7F2-75F0-4C44-B09A-2806694933DF}" type="datetimeFigureOut">
              <a:rPr lang="en-SE" smtClean="0"/>
              <a:t>2020-05-28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FE41AD-ECDC-764D-A546-CB95BA9D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DB6A9C-7007-2344-99C2-DD9940EB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600B-7E96-1C47-9E62-4CC94BC3434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19990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9A086-80E0-A549-918C-B52B2DFFB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8A471E-559B-EB4C-99C6-44923C2A5F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B02A72-D8BA-0841-A18F-485393D099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79C312-C760-214C-A010-8B527A45E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8D7F2-75F0-4C44-B09A-2806694933DF}" type="datetimeFigureOut">
              <a:rPr lang="en-SE" smtClean="0"/>
              <a:t>2020-05-28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9308DA-4DB9-EF4C-B1E5-C0BFEB719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0741D6-2657-9141-934D-19E6AD9A9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600B-7E96-1C47-9E62-4CC94BC3434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10924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7BA07E-24C4-9E4B-9292-2446353CC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2D21E4-6C4D-1841-9A0F-7E9DD7E26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8EBCB7-A7E3-8B4E-BC80-0686BEE074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8D7F2-75F0-4C44-B09A-2806694933DF}" type="datetimeFigureOut">
              <a:rPr lang="en-SE" smtClean="0"/>
              <a:t>2020-05-28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0C20A-3486-6641-BAB3-4F91F09E1F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03CBA-7BDE-864D-A39B-34D5791AF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3600B-7E96-1C47-9E62-4CC94BC3434B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355210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D0B9DB65-BB32-D549-9AB6-6C4CB41AA2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10070"/>
              </p:ext>
            </p:extLst>
          </p:nvPr>
        </p:nvGraphicFramePr>
        <p:xfrm>
          <a:off x="5879604" y="1418526"/>
          <a:ext cx="5898146" cy="3893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699702">
                  <a:extLst>
                    <a:ext uri="{9D8B030D-6E8A-4147-A177-3AD203B41FA5}">
                      <a16:colId xmlns:a16="http://schemas.microsoft.com/office/drawing/2014/main" val="2404889210"/>
                    </a:ext>
                  </a:extLst>
                </a:gridCol>
                <a:gridCol w="3198444">
                  <a:extLst>
                    <a:ext uri="{9D8B030D-6E8A-4147-A177-3AD203B41FA5}">
                      <a16:colId xmlns:a16="http://schemas.microsoft.com/office/drawing/2014/main" val="2050058459"/>
                    </a:ext>
                  </a:extLst>
                </a:gridCol>
              </a:tblGrid>
              <a:tr h="389332">
                <a:tc>
                  <a:txBody>
                    <a:bodyPr/>
                    <a:lstStyle/>
                    <a:p>
                      <a:r>
                        <a:rPr lang="en-SE" b="1" dirty="0"/>
                        <a:t>Protocol step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E" b="1" dirty="0"/>
                        <a:t>Timestamp logged by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030567"/>
                  </a:ext>
                </a:extLst>
              </a:tr>
              <a:tr h="389332">
                <a:tc>
                  <a:txBody>
                    <a:bodyPr/>
                    <a:lstStyle/>
                    <a:p>
                      <a:r>
                        <a:rPr lang="en-SE" b="1" dirty="0"/>
                        <a:t>Trial #1 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E" b="1" dirty="0"/>
                        <a:t>00:00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2755914"/>
                  </a:ext>
                </a:extLst>
              </a:tr>
              <a:tr h="389332">
                <a:tc>
                  <a:txBody>
                    <a:bodyPr/>
                    <a:lstStyle/>
                    <a:p>
                      <a:r>
                        <a:rPr lang="en-SE" b="1" dirty="0"/>
                        <a:t>Trial #1 Cue presentation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E" b="1" dirty="0"/>
                        <a:t>00:05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700241"/>
                  </a:ext>
                </a:extLst>
              </a:tr>
              <a:tr h="389332">
                <a:tc>
                  <a:txBody>
                    <a:bodyPr/>
                    <a:lstStyle/>
                    <a:p>
                      <a:r>
                        <a:rPr lang="en-SE" b="1" dirty="0"/>
                        <a:t>Trial #1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E" b="1" dirty="0"/>
                        <a:t>00:08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6677041"/>
                  </a:ext>
                </a:extLst>
              </a:tr>
              <a:tr h="389332">
                <a:tc>
                  <a:txBody>
                    <a:bodyPr/>
                    <a:lstStyle/>
                    <a:p>
                      <a:r>
                        <a:rPr lang="en-SE" b="1" dirty="0"/>
                        <a:t>Trial #1 Retrieval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E" b="1" dirty="0"/>
                        <a:t>00:10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058382"/>
                  </a:ext>
                </a:extLst>
              </a:tr>
              <a:tr h="389332">
                <a:tc>
                  <a:txBody>
                    <a:bodyPr/>
                    <a:lstStyle/>
                    <a:p>
                      <a:endParaRPr lang="en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737541"/>
                  </a:ext>
                </a:extLst>
              </a:tr>
              <a:tr h="389332">
                <a:tc>
                  <a:txBody>
                    <a:bodyPr/>
                    <a:lstStyle/>
                    <a:p>
                      <a:r>
                        <a:rPr lang="en-SE" b="1" dirty="0"/>
                        <a:t>Trial #2 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E" b="1" dirty="0"/>
                        <a:t>00:00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1254259"/>
                  </a:ext>
                </a:extLst>
              </a:tr>
              <a:tr h="389332">
                <a:tc>
                  <a:txBody>
                    <a:bodyPr/>
                    <a:lstStyle/>
                    <a:p>
                      <a:r>
                        <a:rPr lang="en-SE" b="1" dirty="0"/>
                        <a:t>Trial #2 Cue presentation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E" b="1" dirty="0"/>
                        <a:t>00:05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059258"/>
                  </a:ext>
                </a:extLst>
              </a:tr>
              <a:tr h="389332">
                <a:tc>
                  <a:txBody>
                    <a:bodyPr/>
                    <a:lstStyle/>
                    <a:p>
                      <a:r>
                        <a:rPr lang="en-SE" b="1" dirty="0"/>
                        <a:t>Trial #2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E" b="1" dirty="0"/>
                        <a:t>00:09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741341"/>
                  </a:ext>
                </a:extLst>
              </a:tr>
              <a:tr h="389332">
                <a:tc>
                  <a:txBody>
                    <a:bodyPr/>
                    <a:lstStyle/>
                    <a:p>
                      <a:r>
                        <a:rPr lang="en-SE" b="1" dirty="0"/>
                        <a:t>Trial #2 Retrieval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E" b="1" dirty="0"/>
                        <a:t>00:12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696641"/>
                  </a:ext>
                </a:extLst>
              </a:tr>
            </a:tbl>
          </a:graphicData>
        </a:graphic>
      </p:graphicFrame>
      <p:sp>
        <p:nvSpPr>
          <p:cNvPr id="48" name="TextBox 47">
            <a:extLst>
              <a:ext uri="{FF2B5EF4-FFF2-40B4-BE49-F238E27FC236}">
                <a16:creationId xmlns:a16="http://schemas.microsoft.com/office/drawing/2014/main" id="{AF9A56B9-9764-2A4B-BA40-73AAEA9ECF81}"/>
              </a:ext>
            </a:extLst>
          </p:cNvPr>
          <p:cNvSpPr txBox="1"/>
          <p:nvPr/>
        </p:nvSpPr>
        <p:spPr>
          <a:xfrm>
            <a:off x="2040564" y="5339185"/>
            <a:ext cx="169411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000" b="1" dirty="0"/>
              <a:t>Trial start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183C575-237E-5F4F-8E56-D71B881A4E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885"/>
          <a:stretch/>
        </p:blipFill>
        <p:spPr>
          <a:xfrm rot="5400000">
            <a:off x="1096343" y="734116"/>
            <a:ext cx="4078241" cy="5078432"/>
          </a:xfrm>
          <a:prstGeom prst="rect">
            <a:avLst/>
          </a:prstGeom>
        </p:spPr>
      </p:pic>
      <p:sp>
        <p:nvSpPr>
          <p:cNvPr id="42" name="Oval 41">
            <a:extLst>
              <a:ext uri="{FF2B5EF4-FFF2-40B4-BE49-F238E27FC236}">
                <a16:creationId xmlns:a16="http://schemas.microsoft.com/office/drawing/2014/main" id="{45E7950C-7FAD-1544-9B16-E4128F027E01}"/>
              </a:ext>
            </a:extLst>
          </p:cNvPr>
          <p:cNvSpPr/>
          <p:nvPr/>
        </p:nvSpPr>
        <p:spPr>
          <a:xfrm>
            <a:off x="775024" y="3187995"/>
            <a:ext cx="324000" cy="323337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C617F89-D352-334E-93DE-61CDFA827551}"/>
              </a:ext>
            </a:extLst>
          </p:cNvPr>
          <p:cNvSpPr/>
          <p:nvPr/>
        </p:nvSpPr>
        <p:spPr>
          <a:xfrm>
            <a:off x="1878300" y="2571750"/>
            <a:ext cx="2612416" cy="18878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43" name="Sun 42">
            <a:extLst>
              <a:ext uri="{FF2B5EF4-FFF2-40B4-BE49-F238E27FC236}">
                <a16:creationId xmlns:a16="http://schemas.microsoft.com/office/drawing/2014/main" id="{39895AFC-EF42-AD4F-943D-A17491B6D0E8}"/>
              </a:ext>
            </a:extLst>
          </p:cNvPr>
          <p:cNvSpPr/>
          <p:nvPr/>
        </p:nvSpPr>
        <p:spPr>
          <a:xfrm>
            <a:off x="4982457" y="4065432"/>
            <a:ext cx="371352" cy="384098"/>
          </a:xfrm>
          <a:prstGeom prst="sun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C03D621-BDC0-324B-8A22-F27FAF79DA04}"/>
              </a:ext>
            </a:extLst>
          </p:cNvPr>
          <p:cNvSpPr/>
          <p:nvPr/>
        </p:nvSpPr>
        <p:spPr>
          <a:xfrm>
            <a:off x="1527471" y="1806999"/>
            <a:ext cx="461914" cy="44851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46" name="Sun 45">
            <a:extLst>
              <a:ext uri="{FF2B5EF4-FFF2-40B4-BE49-F238E27FC236}">
                <a16:creationId xmlns:a16="http://schemas.microsoft.com/office/drawing/2014/main" id="{E7F5C9C1-0E9C-A042-9318-E20B24193911}"/>
              </a:ext>
            </a:extLst>
          </p:cNvPr>
          <p:cNvSpPr/>
          <p:nvPr/>
        </p:nvSpPr>
        <p:spPr>
          <a:xfrm>
            <a:off x="1225813" y="1517497"/>
            <a:ext cx="1065229" cy="1027521"/>
          </a:xfrm>
          <a:prstGeom prst="sun">
            <a:avLst>
              <a:gd name="adj" fmla="val 27655"/>
            </a:avLst>
          </a:prstGeom>
          <a:solidFill>
            <a:schemeClr val="bg1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261FD3A-2C17-344D-B49B-945642167F50}"/>
              </a:ext>
            </a:extLst>
          </p:cNvPr>
          <p:cNvSpPr txBox="1"/>
          <p:nvPr/>
        </p:nvSpPr>
        <p:spPr>
          <a:xfrm>
            <a:off x="2337376" y="5346790"/>
            <a:ext cx="110049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000" b="1" dirty="0"/>
              <a:t>Break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2BF486D-2D94-9447-8CC7-EBCF40649E76}"/>
              </a:ext>
            </a:extLst>
          </p:cNvPr>
          <p:cNvSpPr txBox="1"/>
          <p:nvPr/>
        </p:nvSpPr>
        <p:spPr>
          <a:xfrm>
            <a:off x="1585930" y="5331580"/>
            <a:ext cx="291535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000" b="1" dirty="0"/>
              <a:t>Cue presentation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6D33370-6C3A-F144-8070-44B9EBF89EC8}"/>
              </a:ext>
            </a:extLst>
          </p:cNvPr>
          <p:cNvSpPr txBox="1"/>
          <p:nvPr/>
        </p:nvSpPr>
        <p:spPr>
          <a:xfrm>
            <a:off x="2279716" y="5339185"/>
            <a:ext cx="171149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000" b="1" dirty="0"/>
              <a:t>Response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C46FE65-2819-AE41-945B-4D7A37CF42CF}"/>
              </a:ext>
            </a:extLst>
          </p:cNvPr>
          <p:cNvSpPr txBox="1"/>
          <p:nvPr/>
        </p:nvSpPr>
        <p:spPr>
          <a:xfrm>
            <a:off x="2291042" y="5331580"/>
            <a:ext cx="160358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sz="3000" b="1" dirty="0"/>
              <a:t>Retrieval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E52C4B5-93A3-184D-AED9-7B5D8D9BD030}"/>
              </a:ext>
            </a:extLst>
          </p:cNvPr>
          <p:cNvSpPr txBox="1"/>
          <p:nvPr/>
        </p:nvSpPr>
        <p:spPr>
          <a:xfrm>
            <a:off x="1150185" y="558475"/>
            <a:ext cx="33510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E" sz="1600" b="1" dirty="0"/>
              <a:t>Protocol step indicator:</a:t>
            </a:r>
          </a:p>
          <a:p>
            <a:r>
              <a:rPr lang="en-SE" sz="1600" b="1" dirty="0"/>
              <a:t>Shines throughout</a:t>
            </a:r>
          </a:p>
          <a:p>
            <a:r>
              <a:rPr lang="en-GB" sz="1600" b="1" dirty="0"/>
              <a:t>e</a:t>
            </a:r>
            <a:r>
              <a:rPr lang="en-SE" sz="1600" b="1" dirty="0"/>
              <a:t>ach individual trial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B3AA8B1-2AF9-B146-933C-FB801CDBA536}"/>
              </a:ext>
            </a:extLst>
          </p:cNvPr>
          <p:cNvSpPr/>
          <p:nvPr/>
        </p:nvSpPr>
        <p:spPr>
          <a:xfrm>
            <a:off x="5797485" y="1825853"/>
            <a:ext cx="6052008" cy="361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C194014-919A-784C-BC06-1290E684FBBA}"/>
              </a:ext>
            </a:extLst>
          </p:cNvPr>
          <p:cNvSpPr/>
          <p:nvPr/>
        </p:nvSpPr>
        <p:spPr>
          <a:xfrm>
            <a:off x="5797485" y="2187019"/>
            <a:ext cx="6052008" cy="3878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B3C5482-E618-B44C-8520-6508D61F6D3E}"/>
              </a:ext>
            </a:extLst>
          </p:cNvPr>
          <p:cNvSpPr/>
          <p:nvPr/>
        </p:nvSpPr>
        <p:spPr>
          <a:xfrm>
            <a:off x="5874754" y="2571750"/>
            <a:ext cx="6052008" cy="3925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18D9F83-E28F-8F47-8E55-B0F9C0EEF3EB}"/>
              </a:ext>
            </a:extLst>
          </p:cNvPr>
          <p:cNvSpPr/>
          <p:nvPr/>
        </p:nvSpPr>
        <p:spPr>
          <a:xfrm>
            <a:off x="5797485" y="2956164"/>
            <a:ext cx="6052008" cy="3925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99C2E9F-DCD6-3040-91F7-41DBEF99EF7A}"/>
              </a:ext>
            </a:extLst>
          </p:cNvPr>
          <p:cNvSpPr/>
          <p:nvPr/>
        </p:nvSpPr>
        <p:spPr>
          <a:xfrm>
            <a:off x="5797485" y="3345611"/>
            <a:ext cx="6052008" cy="3925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DFD377A-1344-AE48-9D71-BC216CDA0D05}"/>
              </a:ext>
            </a:extLst>
          </p:cNvPr>
          <p:cNvSpPr/>
          <p:nvPr/>
        </p:nvSpPr>
        <p:spPr>
          <a:xfrm>
            <a:off x="5809599" y="3743292"/>
            <a:ext cx="6052008" cy="3925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CA0B9CC-6B86-9B43-BBAE-98D9528FC812}"/>
              </a:ext>
            </a:extLst>
          </p:cNvPr>
          <p:cNvSpPr/>
          <p:nvPr/>
        </p:nvSpPr>
        <p:spPr>
          <a:xfrm>
            <a:off x="5873651" y="4120695"/>
            <a:ext cx="6052008" cy="3925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ABA5929-346C-4C46-9B9A-1D0FB09786DD}"/>
              </a:ext>
            </a:extLst>
          </p:cNvPr>
          <p:cNvSpPr/>
          <p:nvPr/>
        </p:nvSpPr>
        <p:spPr>
          <a:xfrm>
            <a:off x="5886530" y="4505109"/>
            <a:ext cx="6052008" cy="3925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FC5C42D5-AA94-694B-ABAE-AD8A3B07BB10}"/>
              </a:ext>
            </a:extLst>
          </p:cNvPr>
          <p:cNvSpPr/>
          <p:nvPr/>
        </p:nvSpPr>
        <p:spPr>
          <a:xfrm>
            <a:off x="5809599" y="4912085"/>
            <a:ext cx="6052008" cy="3925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67" name="Arc 66">
            <a:extLst>
              <a:ext uri="{FF2B5EF4-FFF2-40B4-BE49-F238E27FC236}">
                <a16:creationId xmlns:a16="http://schemas.microsoft.com/office/drawing/2014/main" id="{475FE784-36A6-3249-BE04-9512C8AE9A74}"/>
              </a:ext>
            </a:extLst>
          </p:cNvPr>
          <p:cNvSpPr/>
          <p:nvPr/>
        </p:nvSpPr>
        <p:spPr>
          <a:xfrm rot="4464037">
            <a:off x="1880176" y="912659"/>
            <a:ext cx="914400" cy="1130830"/>
          </a:xfrm>
          <a:prstGeom prst="arc">
            <a:avLst/>
          </a:prstGeom>
          <a:ln w="38100">
            <a:solidFill>
              <a:srgbClr val="0070C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7" name="Sun 26">
            <a:extLst>
              <a:ext uri="{FF2B5EF4-FFF2-40B4-BE49-F238E27FC236}">
                <a16:creationId xmlns:a16="http://schemas.microsoft.com/office/drawing/2014/main" id="{BC1931CC-599F-3A4C-9037-8CFC61A2EAE8}"/>
              </a:ext>
            </a:extLst>
          </p:cNvPr>
          <p:cNvSpPr/>
          <p:nvPr/>
        </p:nvSpPr>
        <p:spPr>
          <a:xfrm>
            <a:off x="4989332" y="2202170"/>
            <a:ext cx="371352" cy="384098"/>
          </a:xfrm>
          <a:prstGeom prst="sun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pic>
        <p:nvPicPr>
          <p:cNvPr id="41" name="Picture 40" descr="A close up of a logo&#10;&#10;Description automatically generated">
            <a:extLst>
              <a:ext uri="{FF2B5EF4-FFF2-40B4-BE49-F238E27FC236}">
                <a16:creationId xmlns:a16="http://schemas.microsoft.com/office/drawing/2014/main" id="{50B4B29F-E226-0949-B400-2C526C2180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9255" y="2613541"/>
            <a:ext cx="2612416" cy="1846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949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1" nodeType="click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1" nodeType="click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0.00185 C 0.00169 -0.00208 0.00352 -0.00232 0.00521 -0.00255 C 0.00625 -0.00278 0.00729 -0.00301 0.00833 -0.00301 C 0.01094 -0.00301 0.01354 -0.00278 0.01602 -0.00255 L 0.02331 0.00023 C 0.02396 0.00046 0.02448 0.00093 0.02513 0.00093 L 0.03177 0.00162 C 0.03776 0.00393 0.02839 0.00046 0.03594 0.00301 C 0.03724 0.00347 0.03828 0.00393 0.03958 0.0044 C 0.04024 0.00463 0.04089 0.00463 0.04128 0.00509 L 0.04492 0.00787 C 0.04531 0.00856 0.04557 0.00949 0.04623 0.00995 C 0.04662 0.01042 0.0474 0.01042 0.04805 0.01065 L 0.05274 0.01204 C 0.05599 0.01759 0.05182 0.01088 0.05586 0.01551 C 0.0586 0.01875 0.05521 0.0169 0.05873 0.01829 C 0.05938 0.01875 0.0599 0.01944 0.06055 0.01968 C 0.06172 0.02037 0.06302 0.0206 0.06419 0.02106 C 0.06485 0.0213 0.0655 0.0213 0.06602 0.02176 L 0.06784 0.02315 C 0.06823 0.02384 0.06836 0.02477 0.06901 0.02523 C 0.0763 0.03055 0.07031 0.02384 0.07396 0.02824 " pathEditMode="relative" rAng="0" ptsTypes="AAAAAAAAAAAAAAAAAAAAAA">
                                      <p:cBhvr>
                                        <p:cTn id="5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98" y="1435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00000">
                                      <p:cBhvr>
                                        <p:cTn id="6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396 0.02824 C 0.07175 0.02454 0.06979 0.02199 0.0681 0.01805 C 0.06745 0.01597 0.06771 0.01273 0.06706 0.01065 C 0.05925 -0.01111 0.06315 0.00301 0.05716 -0.0081 C 0.05599 -0.01019 0.05508 -0.0132 0.05391 -0.01551 C 0.0513 -0.0206 0.05065 -0.02014 0.04727 -0.02222 C 0.04518 -0.0257 0.0431 -0.03056 0.04063 -0.03195 L 0.02761 -0.04144 L 0.0211 -0.04653 C 0.01992 -0.04722 0.01888 -0.04815 0.01771 -0.04907 C 0.0099 -0.05185 0.01406 -0.05023 0.00573 -0.05579 L 0.00248 -0.05741 C -0.01185 -0.05718 -0.02617 -0.05718 -0.04036 -0.05579 C -0.04193 -0.05579 -0.04336 -0.05417 -0.04492 -0.05347 C -0.04739 -0.05208 -0.04987 -0.05139 -0.05234 -0.05139 C -0.06992 -0.04815 -0.07148 -0.04907 -0.08502 -0.04907 " pathEditMode="relative" rAng="0" ptsTypes="AAAAAAAAAAAAAAAA">
                                      <p:cBhvr>
                                        <p:cTn id="8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56" y="-4282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2900000">
                                      <p:cBhvr>
                                        <p:cTn id="8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xit" presetSubtype="0" fill="hold" grpId="1" nodeType="click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02 -0.04908 C -0.07526 -0.04537 -0.08828 -0.05023 -0.072 -0.04583 C -0.06862 -0.04514 -0.06549 -0.04375 -0.06211 -0.04259 C -0.06041 -0.04213 -0.05885 -0.0412 -0.05729 -0.04097 C -0.04935 -0.03982 -0.04153 -0.03935 -0.03411 -0.03426 L -0.02929 -0.03102 C -0.02838 -0.03056 -0.02734 -0.03033 -0.02682 -0.0294 L -0.02435 -0.02593 C -0.02369 -0.02431 -0.02343 -0.02199 -0.02265 -0.02107 C -0.02122 -0.01921 -0.0177 -0.01783 -0.0177 -0.01736 C -0.01705 -0.01597 -0.01679 -0.01389 -0.01601 -0.01273 C -0.01458 -0.01019 -0.01106 -0.00602 -0.01106 -0.00579 C -0.00898 0.00023 -0.01015 -0.00232 -0.00768 0.00255 " pathEditMode="relative" rAng="0" ptsTypes="AAAAAAAAAAAAA">
                                      <p:cBhvr>
                                        <p:cTn id="11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7" y="2569"/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ntr" presetSubtype="0" fill="hold" grpId="2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grpId="2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3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9" presetClass="exit" presetSubtype="0" fill="hold" grpId="3" nodeType="click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9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9" presetClass="entr" presetSubtype="0" fill="hold" grpId="2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9" presetClass="exit" presetSubtype="0" fill="hold" grpId="3" nodeType="click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0" presetClass="path" presetSubtype="0" accel="50000" decel="5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125E-6 4.81481E-6 C 0.0095 0.00231 0.00742 0.00231 0.02252 4.81481E-6 C 0.02461 -0.00047 0.02877 -0.00278 0.02877 -0.00255 C 0.02968 -0.00417 0.0306 -0.00556 0.0319 -0.00672 C 0.03268 -0.00741 0.03411 -0.00718 0.03489 -0.00811 C 0.03593 -0.00903 0.03606 -0.01088 0.03698 -0.01204 C 0.0388 -0.01413 0.04114 -0.01551 0.04323 -0.01737 L 0.04622 -0.02014 L 0.05247 -0.02524 C 0.05351 -0.02616 0.05442 -0.02732 0.0556 -0.02801 L 0.05859 -0.0294 C 0.06237 -0.03658 0.05846 -0.03079 0.0638 -0.0345 C 0.06601 -0.03612 0.06797 -0.0382 0.07005 -0.03982 L 0.07304 -0.0426 C 0.07409 -0.04352 0.075 -0.04468 0.07617 -0.04514 L 0.07916 -0.04653 C 0.08021 -0.04746 0.08125 -0.04838 0.08242 -0.04908 C 0.08333 -0.04977 0.08437 -0.05 0.08541 -0.05047 C 0.08619 -0.0507 0.08685 -0.05139 0.08763 -0.05163 " pathEditMode="relative" rAng="0" ptsTypes="AAAAAAAAAAAAAAAAAAA">
                                      <p:cBhvr>
                                        <p:cTn id="15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75" y="-2500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8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-1800000">
                                      <p:cBhvr>
                                        <p:cTn id="16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9" presetClass="exit" presetSubtype="0" fill="hold" grpId="3" nodeType="click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ntr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63 -0.05162 C 0.08646 -0.05139 0.08542 -0.0507 0.08437 -0.05023 C 0.08281 -0.04977 0.0806 -0.04954 0.07917 -0.04931 C 0.07851 -0.04908 0.07786 -0.04885 0.07721 -0.04885 C 0.07539 -0.04838 0.0694 -0.04746 0.06693 -0.04723 C 0.06107 -0.04676 0.0595 -0.04676 0.05325 -0.0463 C 0.0513 -0.04607 0.04948 -0.04584 0.04753 -0.04584 C 0.04596 -0.0456 0.04453 -0.04537 0.04297 -0.04537 C 0.03932 -0.04491 0.03568 -0.04491 0.03203 -0.04491 C 0.02513 -0.04329 0.03047 -0.04422 0.01641 -0.04491 L 0.00156 -0.04537 L -0.03073 -0.04491 C -0.03698 -0.04468 -0.04323 -0.04422 -0.04948 -0.04422 C -0.05612 -0.04422 -0.06289 -0.04468 -0.06953 -0.04491 C -0.07578 -0.04398 -0.07253 -0.04422 -0.07917 -0.04422 " pathEditMode="relative" rAng="0" ptsTypes="AAAAAAAAAAAAAAA">
                                      <p:cBhvr>
                                        <p:cTn id="18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46" y="370"/>
                                    </p:animMotion>
                                  </p:childTnLst>
                                </p:cTn>
                              </p:par>
                              <p:par>
                                <p:cTn id="18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600000">
                                      <p:cBhvr>
                                        <p:cTn id="18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9" presetClass="exit" presetSubtype="0" fill="hold" grpId="3" nodeType="click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9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8" grpId="1"/>
      <p:bldP spid="48" grpId="2"/>
      <p:bldP spid="48" grpId="3"/>
      <p:bldP spid="42" grpId="0" animBg="1"/>
      <p:bldP spid="42" grpId="1" animBg="1"/>
      <p:bldP spid="42" grpId="2" animBg="1"/>
      <p:bldP spid="42" grpId="3" animBg="1"/>
      <p:bldP spid="39" grpId="0" animBg="1"/>
      <p:bldP spid="43" grpId="0" animBg="1"/>
      <p:bldP spid="43" grpId="1" animBg="1"/>
      <p:bldP spid="45" grpId="0" animBg="1"/>
      <p:bldP spid="46" grpId="0" animBg="1"/>
      <p:bldP spid="46" grpId="1" animBg="1"/>
      <p:bldP spid="46" grpId="2" animBg="1"/>
      <p:bldP spid="46" grpId="3" animBg="1"/>
      <p:bldP spid="47" grpId="0"/>
      <p:bldP spid="47" grpId="1"/>
      <p:bldP spid="47" grpId="2"/>
      <p:bldP spid="47" grpId="3"/>
      <p:bldP spid="47" grpId="4"/>
      <p:bldP spid="49" grpId="0"/>
      <p:bldP spid="49" grpId="1"/>
      <p:bldP spid="49" grpId="2"/>
      <p:bldP spid="49" grpId="3"/>
      <p:bldP spid="50" grpId="0"/>
      <p:bldP spid="50" grpId="1"/>
      <p:bldP spid="50" grpId="2"/>
      <p:bldP spid="50" grpId="3"/>
      <p:bldP spid="51" grpId="0"/>
      <p:bldP spid="51" grpId="1"/>
      <p:bldP spid="51" grpId="2"/>
      <p:bldP spid="51" grpId="3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27" grpId="0" animBg="1"/>
      <p:bldP spid="27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65</Words>
  <Application>Microsoft Macintosh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erik jansson</dc:creator>
  <cp:lastModifiedBy>erik jansson</cp:lastModifiedBy>
  <cp:revision>81</cp:revision>
  <dcterms:created xsi:type="dcterms:W3CDTF">2020-05-27T23:41:59Z</dcterms:created>
  <dcterms:modified xsi:type="dcterms:W3CDTF">2020-05-28T13:08:48Z</dcterms:modified>
</cp:coreProperties>
</file>