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5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87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14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30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87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5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69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21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90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249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65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A3FF9-A3CB-4954-B863-7EC127CD6A39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46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1884306" y="1892464"/>
            <a:ext cx="2833437" cy="27792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7" name="Group 56"/>
          <p:cNvGrpSpPr/>
          <p:nvPr/>
        </p:nvGrpSpPr>
        <p:grpSpPr>
          <a:xfrm>
            <a:off x="1846206" y="1892464"/>
            <a:ext cx="8851523" cy="2889908"/>
            <a:chOff x="1596176" y="1907975"/>
            <a:chExt cx="8851523" cy="2889908"/>
          </a:xfrm>
        </p:grpSpPr>
        <p:sp>
          <p:nvSpPr>
            <p:cNvPr id="4" name="Flowchart: Or 3"/>
            <p:cNvSpPr/>
            <p:nvPr/>
          </p:nvSpPr>
          <p:spPr>
            <a:xfrm>
              <a:off x="1634276" y="1907975"/>
              <a:ext cx="2833437" cy="2779295"/>
            </a:xfrm>
            <a:prstGeom prst="flowChartO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>
              <a:off x="2338122" y="2173316"/>
              <a:ext cx="589548" cy="0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>
              <a:off x="1993216" y="2089095"/>
              <a:ext cx="639681" cy="501315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084455" y="2257538"/>
              <a:ext cx="548442" cy="257320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1793942" y="2302979"/>
              <a:ext cx="760749" cy="582530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1894204" y="2257538"/>
              <a:ext cx="937212" cy="558464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H="1">
              <a:off x="1757845" y="2330619"/>
              <a:ext cx="954637" cy="733116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flipV="1">
              <a:off x="1884306" y="2330619"/>
              <a:ext cx="1043364" cy="634427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>
              <a:off x="1793942" y="2387457"/>
              <a:ext cx="1037475" cy="778108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1912249" y="2390099"/>
              <a:ext cx="1076961" cy="686872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H="1">
              <a:off x="1993216" y="2468212"/>
              <a:ext cx="875545" cy="752825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V="1">
              <a:off x="2084455" y="2536770"/>
              <a:ext cx="871158" cy="605079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>
              <a:off x="2174316" y="2620129"/>
              <a:ext cx="656473" cy="600908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V="1">
              <a:off x="2259917" y="2683301"/>
              <a:ext cx="667753" cy="459983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H="1">
              <a:off x="2331102" y="2731640"/>
              <a:ext cx="527630" cy="484766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2405988" y="2902681"/>
              <a:ext cx="487594" cy="240603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/>
            <p:nvPr/>
          </p:nvGrpSpPr>
          <p:grpSpPr>
            <a:xfrm>
              <a:off x="4556724" y="1907975"/>
              <a:ext cx="2773279" cy="2779295"/>
              <a:chOff x="980573" y="559135"/>
              <a:chExt cx="2773279" cy="2664682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747" b="4648"/>
              <a:stretch/>
            </p:blipFill>
            <p:spPr>
              <a:xfrm>
                <a:off x="980573" y="559135"/>
                <a:ext cx="2773279" cy="2664682"/>
              </a:xfrm>
              <a:prstGeom prst="rect">
                <a:avLst/>
              </a:prstGeom>
            </p:spPr>
          </p:pic>
          <p:sp>
            <p:nvSpPr>
              <p:cNvPr id="37" name="Rectangle 36"/>
              <p:cNvSpPr/>
              <p:nvPr/>
            </p:nvSpPr>
            <p:spPr>
              <a:xfrm>
                <a:off x="2038940" y="1565789"/>
                <a:ext cx="1185683" cy="1122910"/>
              </a:xfrm>
              <a:prstGeom prst="rect">
                <a:avLst/>
              </a:prstGeom>
              <a:noFill/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87" name="Straight Arrow Connector 86"/>
            <p:cNvCxnSpPr/>
            <p:nvPr/>
          </p:nvCxnSpPr>
          <p:spPr>
            <a:xfrm flipH="1">
              <a:off x="2458437" y="2916974"/>
              <a:ext cx="388243" cy="290507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V="1">
              <a:off x="2515921" y="2988768"/>
              <a:ext cx="411749" cy="185180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13119" y="1907975"/>
              <a:ext cx="2834580" cy="2779295"/>
            </a:xfrm>
            <a:prstGeom prst="rect">
              <a:avLst/>
            </a:prstGeom>
          </p:spPr>
        </p:pic>
        <p:cxnSp>
          <p:nvCxnSpPr>
            <p:cNvPr id="94" name="Straight Connector 93"/>
            <p:cNvCxnSpPr/>
            <p:nvPr/>
          </p:nvCxnSpPr>
          <p:spPr>
            <a:xfrm>
              <a:off x="9887512" y="4561683"/>
              <a:ext cx="401468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1596176" y="4212540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>
                  <a:solidFill>
                    <a:schemeClr val="bg1"/>
                  </a:solidFill>
                </a:rPr>
                <a:t>A</a:t>
              </a:r>
              <a:endParaRPr lang="en-GB" sz="3200" dirty="0">
                <a:solidFill>
                  <a:schemeClr val="bg1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614576" y="4213108"/>
              <a:ext cx="4074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>
                  <a:solidFill>
                    <a:schemeClr val="bg1"/>
                  </a:solidFill>
                </a:rPr>
                <a:t>B</a:t>
              </a:r>
              <a:endParaRPr lang="en-GB" sz="3200" dirty="0">
                <a:solidFill>
                  <a:schemeClr val="bg1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7575019" y="4213108"/>
              <a:ext cx="40427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>
                  <a:solidFill>
                    <a:schemeClr val="bg1"/>
                  </a:solidFill>
                </a:rPr>
                <a:t>C</a:t>
              </a:r>
              <a:endParaRPr lang="en-GB" sz="3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9908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Katarzyna Mickiewicz</dc:creator>
  <cp:lastModifiedBy>Katarzyna Mickiewicz</cp:lastModifiedBy>
  <cp:revision>4</cp:revision>
  <dcterms:created xsi:type="dcterms:W3CDTF">2020-02-21T12:23:57Z</dcterms:created>
  <dcterms:modified xsi:type="dcterms:W3CDTF">2020-02-21T12:27:06Z</dcterms:modified>
</cp:coreProperties>
</file>