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6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1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87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142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306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29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87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75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69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21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906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249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65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A3FF9-A3CB-4954-B863-7EC127CD6A39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794F5-56D3-437C-8E9E-A338F8D54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46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584901-7941-6946-85C8-C65AF7684476}"/>
              </a:ext>
            </a:extLst>
          </p:cNvPr>
          <p:cNvGrpSpPr/>
          <p:nvPr/>
        </p:nvGrpSpPr>
        <p:grpSpPr>
          <a:xfrm>
            <a:off x="1520021" y="917583"/>
            <a:ext cx="8857821" cy="4732502"/>
            <a:chOff x="1520021" y="917583"/>
            <a:chExt cx="8857821" cy="47325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1384" y="1819999"/>
              <a:ext cx="1253642" cy="1253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6" name="Straight Arrow Connector 5"/>
            <p:cNvCxnSpPr/>
            <p:nvPr/>
          </p:nvCxnSpPr>
          <p:spPr>
            <a:xfrm>
              <a:off x="4189220" y="4251499"/>
              <a:ext cx="936104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6761280" y="4251499"/>
              <a:ext cx="936104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54234" y="3033885"/>
              <a:ext cx="1176337" cy="2616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Freeform 15"/>
            <p:cNvSpPr/>
            <p:nvPr/>
          </p:nvSpPr>
          <p:spPr>
            <a:xfrm>
              <a:off x="5776478" y="4574977"/>
              <a:ext cx="223444" cy="494004"/>
            </a:xfrm>
            <a:custGeom>
              <a:avLst/>
              <a:gdLst>
                <a:gd name="connsiteX0" fmla="*/ 105508 w 223444"/>
                <a:gd name="connsiteY0" fmla="*/ 0 h 494004"/>
                <a:gd name="connsiteX1" fmla="*/ 8792 w 223444"/>
                <a:gd name="connsiteY1" fmla="*/ 8792 h 494004"/>
                <a:gd name="connsiteX2" fmla="*/ 0 w 223444"/>
                <a:gd name="connsiteY2" fmla="*/ 35169 h 494004"/>
                <a:gd name="connsiteX3" fmla="*/ 8792 w 223444"/>
                <a:gd name="connsiteY3" fmla="*/ 79131 h 494004"/>
                <a:gd name="connsiteX4" fmla="*/ 70338 w 223444"/>
                <a:gd name="connsiteY4" fmla="*/ 105508 h 494004"/>
                <a:gd name="connsiteX5" fmla="*/ 87923 w 223444"/>
                <a:gd name="connsiteY5" fmla="*/ 175846 h 494004"/>
                <a:gd name="connsiteX6" fmla="*/ 79131 w 223444"/>
                <a:gd name="connsiteY6" fmla="*/ 211015 h 494004"/>
                <a:gd name="connsiteX7" fmla="*/ 87923 w 223444"/>
                <a:gd name="connsiteY7" fmla="*/ 316523 h 494004"/>
                <a:gd name="connsiteX8" fmla="*/ 87923 w 223444"/>
                <a:gd name="connsiteY8" fmla="*/ 369277 h 494004"/>
                <a:gd name="connsiteX9" fmla="*/ 131885 w 223444"/>
                <a:gd name="connsiteY9" fmla="*/ 448408 h 494004"/>
                <a:gd name="connsiteX10" fmla="*/ 184638 w 223444"/>
                <a:gd name="connsiteY10" fmla="*/ 465992 h 494004"/>
                <a:gd name="connsiteX11" fmla="*/ 193431 w 223444"/>
                <a:gd name="connsiteY11" fmla="*/ 492369 h 494004"/>
                <a:gd name="connsiteX12" fmla="*/ 219808 w 223444"/>
                <a:gd name="connsiteY12" fmla="*/ 483577 h 494004"/>
                <a:gd name="connsiteX13" fmla="*/ 184638 w 223444"/>
                <a:gd name="connsiteY13" fmla="*/ 404446 h 494004"/>
                <a:gd name="connsiteX14" fmla="*/ 167054 w 223444"/>
                <a:gd name="connsiteY14" fmla="*/ 378069 h 494004"/>
                <a:gd name="connsiteX15" fmla="*/ 149469 w 223444"/>
                <a:gd name="connsiteY15" fmla="*/ 325315 h 494004"/>
                <a:gd name="connsiteX16" fmla="*/ 140677 w 223444"/>
                <a:gd name="connsiteY16" fmla="*/ 298938 h 494004"/>
                <a:gd name="connsiteX17" fmla="*/ 219808 w 223444"/>
                <a:gd name="connsiteY17" fmla="*/ 263769 h 494004"/>
                <a:gd name="connsiteX18" fmla="*/ 202223 w 223444"/>
                <a:gd name="connsiteY18" fmla="*/ 211015 h 494004"/>
                <a:gd name="connsiteX19" fmla="*/ 123092 w 223444"/>
                <a:gd name="connsiteY19" fmla="*/ 167054 h 494004"/>
                <a:gd name="connsiteX20" fmla="*/ 131885 w 223444"/>
                <a:gd name="connsiteY20" fmla="*/ 140677 h 494004"/>
                <a:gd name="connsiteX21" fmla="*/ 167054 w 223444"/>
                <a:gd name="connsiteY21" fmla="*/ 105508 h 494004"/>
                <a:gd name="connsiteX22" fmla="*/ 149469 w 223444"/>
                <a:gd name="connsiteY22" fmla="*/ 79131 h 494004"/>
                <a:gd name="connsiteX23" fmla="*/ 175846 w 223444"/>
                <a:gd name="connsiteY23" fmla="*/ 35169 h 494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23444" h="494004">
                  <a:moveTo>
                    <a:pt x="105508" y="0"/>
                  </a:moveTo>
                  <a:cubicBezTo>
                    <a:pt x="73269" y="2931"/>
                    <a:pt x="39502" y="-1445"/>
                    <a:pt x="8792" y="8792"/>
                  </a:cubicBezTo>
                  <a:cubicBezTo>
                    <a:pt x="0" y="11723"/>
                    <a:pt x="0" y="25901"/>
                    <a:pt x="0" y="35169"/>
                  </a:cubicBezTo>
                  <a:cubicBezTo>
                    <a:pt x="0" y="50113"/>
                    <a:pt x="1378" y="66156"/>
                    <a:pt x="8792" y="79131"/>
                  </a:cubicBezTo>
                  <a:cubicBezTo>
                    <a:pt x="18911" y="96839"/>
                    <a:pt x="55008" y="101675"/>
                    <a:pt x="70338" y="105508"/>
                  </a:cubicBezTo>
                  <a:cubicBezTo>
                    <a:pt x="77278" y="126325"/>
                    <a:pt x="87923" y="154621"/>
                    <a:pt x="87923" y="175846"/>
                  </a:cubicBezTo>
                  <a:cubicBezTo>
                    <a:pt x="87923" y="187930"/>
                    <a:pt x="82062" y="199292"/>
                    <a:pt x="79131" y="211015"/>
                  </a:cubicBezTo>
                  <a:cubicBezTo>
                    <a:pt x="82062" y="246184"/>
                    <a:pt x="83259" y="281541"/>
                    <a:pt x="87923" y="316523"/>
                  </a:cubicBezTo>
                  <a:cubicBezTo>
                    <a:pt x="94622" y="366765"/>
                    <a:pt x="104670" y="319035"/>
                    <a:pt x="87923" y="369277"/>
                  </a:cubicBezTo>
                  <a:cubicBezTo>
                    <a:pt x="98738" y="401722"/>
                    <a:pt x="99580" y="430461"/>
                    <a:pt x="131885" y="448408"/>
                  </a:cubicBezTo>
                  <a:cubicBezTo>
                    <a:pt x="148088" y="457410"/>
                    <a:pt x="184638" y="465992"/>
                    <a:pt x="184638" y="465992"/>
                  </a:cubicBezTo>
                  <a:cubicBezTo>
                    <a:pt x="187569" y="474784"/>
                    <a:pt x="185141" y="488224"/>
                    <a:pt x="193431" y="492369"/>
                  </a:cubicBezTo>
                  <a:cubicBezTo>
                    <a:pt x="201720" y="496514"/>
                    <a:pt x="217262" y="492488"/>
                    <a:pt x="219808" y="483577"/>
                  </a:cubicBezTo>
                  <a:cubicBezTo>
                    <a:pt x="233253" y="436518"/>
                    <a:pt x="206684" y="430902"/>
                    <a:pt x="184638" y="404446"/>
                  </a:cubicBezTo>
                  <a:cubicBezTo>
                    <a:pt x="177873" y="396328"/>
                    <a:pt x="171346" y="387725"/>
                    <a:pt x="167054" y="378069"/>
                  </a:cubicBezTo>
                  <a:cubicBezTo>
                    <a:pt x="159526" y="361131"/>
                    <a:pt x="155331" y="342900"/>
                    <a:pt x="149469" y="325315"/>
                  </a:cubicBezTo>
                  <a:lnTo>
                    <a:pt x="140677" y="298938"/>
                  </a:lnTo>
                  <a:cubicBezTo>
                    <a:pt x="203456" y="278012"/>
                    <a:pt x="178008" y="291636"/>
                    <a:pt x="219808" y="263769"/>
                  </a:cubicBezTo>
                  <a:cubicBezTo>
                    <a:pt x="213946" y="246184"/>
                    <a:pt x="217646" y="221297"/>
                    <a:pt x="202223" y="211015"/>
                  </a:cubicBezTo>
                  <a:cubicBezTo>
                    <a:pt x="141758" y="170705"/>
                    <a:pt x="169519" y="182529"/>
                    <a:pt x="123092" y="167054"/>
                  </a:cubicBezTo>
                  <a:cubicBezTo>
                    <a:pt x="126023" y="158262"/>
                    <a:pt x="125332" y="147231"/>
                    <a:pt x="131885" y="140677"/>
                  </a:cubicBezTo>
                  <a:cubicBezTo>
                    <a:pt x="178778" y="93783"/>
                    <a:pt x="143605" y="175846"/>
                    <a:pt x="167054" y="105508"/>
                  </a:cubicBezTo>
                  <a:cubicBezTo>
                    <a:pt x="161192" y="96716"/>
                    <a:pt x="151206" y="89554"/>
                    <a:pt x="149469" y="79131"/>
                  </a:cubicBezTo>
                  <a:cubicBezTo>
                    <a:pt x="146208" y="59564"/>
                    <a:pt x="164833" y="46182"/>
                    <a:pt x="175846" y="3516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6020807" y="4618938"/>
              <a:ext cx="63734" cy="659423"/>
            </a:xfrm>
            <a:custGeom>
              <a:avLst/>
              <a:gdLst>
                <a:gd name="connsiteX0" fmla="*/ 45817 w 63734"/>
                <a:gd name="connsiteY0" fmla="*/ 0 h 659423"/>
                <a:gd name="connsiteX1" fmla="*/ 63402 w 63734"/>
                <a:gd name="connsiteY1" fmla="*/ 43962 h 659423"/>
                <a:gd name="connsiteX2" fmla="*/ 54609 w 63734"/>
                <a:gd name="connsiteY2" fmla="*/ 87923 h 659423"/>
                <a:gd name="connsiteX3" fmla="*/ 1856 w 63734"/>
                <a:gd name="connsiteY3" fmla="*/ 131885 h 659423"/>
                <a:gd name="connsiteX4" fmla="*/ 10648 w 63734"/>
                <a:gd name="connsiteY4" fmla="*/ 167054 h 659423"/>
                <a:gd name="connsiteX5" fmla="*/ 37025 w 63734"/>
                <a:gd name="connsiteY5" fmla="*/ 184639 h 659423"/>
                <a:gd name="connsiteX6" fmla="*/ 54609 w 63734"/>
                <a:gd name="connsiteY6" fmla="*/ 211016 h 659423"/>
                <a:gd name="connsiteX7" fmla="*/ 45817 w 63734"/>
                <a:gd name="connsiteY7" fmla="*/ 237393 h 659423"/>
                <a:gd name="connsiteX8" fmla="*/ 37025 w 63734"/>
                <a:gd name="connsiteY8" fmla="*/ 272562 h 659423"/>
                <a:gd name="connsiteX9" fmla="*/ 10648 w 63734"/>
                <a:gd name="connsiteY9" fmla="*/ 298939 h 659423"/>
                <a:gd name="connsiteX10" fmla="*/ 10648 w 63734"/>
                <a:gd name="connsiteY10" fmla="*/ 378070 h 659423"/>
                <a:gd name="connsiteX11" fmla="*/ 45817 w 63734"/>
                <a:gd name="connsiteY11" fmla="*/ 430823 h 659423"/>
                <a:gd name="connsiteX12" fmla="*/ 37025 w 63734"/>
                <a:gd name="connsiteY12" fmla="*/ 457200 h 659423"/>
                <a:gd name="connsiteX13" fmla="*/ 28232 w 63734"/>
                <a:gd name="connsiteY13" fmla="*/ 553916 h 659423"/>
                <a:gd name="connsiteX14" fmla="*/ 10648 w 63734"/>
                <a:gd name="connsiteY14" fmla="*/ 580293 h 659423"/>
                <a:gd name="connsiteX15" fmla="*/ 28232 w 63734"/>
                <a:gd name="connsiteY15" fmla="*/ 641839 h 659423"/>
                <a:gd name="connsiteX16" fmla="*/ 28232 w 63734"/>
                <a:gd name="connsiteY16" fmla="*/ 659423 h 659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3734" h="659423">
                  <a:moveTo>
                    <a:pt x="45817" y="0"/>
                  </a:moveTo>
                  <a:cubicBezTo>
                    <a:pt x="51679" y="14654"/>
                    <a:pt x="61832" y="28257"/>
                    <a:pt x="63402" y="43962"/>
                  </a:cubicBezTo>
                  <a:cubicBezTo>
                    <a:pt x="64889" y="58832"/>
                    <a:pt x="61292" y="74557"/>
                    <a:pt x="54609" y="87923"/>
                  </a:cubicBezTo>
                  <a:cubicBezTo>
                    <a:pt x="46147" y="104846"/>
                    <a:pt x="17003" y="121786"/>
                    <a:pt x="1856" y="131885"/>
                  </a:cubicBezTo>
                  <a:cubicBezTo>
                    <a:pt x="4787" y="143608"/>
                    <a:pt x="3945" y="157000"/>
                    <a:pt x="10648" y="167054"/>
                  </a:cubicBezTo>
                  <a:cubicBezTo>
                    <a:pt x="16510" y="175846"/>
                    <a:pt x="29553" y="177167"/>
                    <a:pt x="37025" y="184639"/>
                  </a:cubicBezTo>
                  <a:cubicBezTo>
                    <a:pt x="44497" y="192111"/>
                    <a:pt x="48748" y="202224"/>
                    <a:pt x="54609" y="211016"/>
                  </a:cubicBezTo>
                  <a:cubicBezTo>
                    <a:pt x="51678" y="219808"/>
                    <a:pt x="48363" y="228482"/>
                    <a:pt x="45817" y="237393"/>
                  </a:cubicBezTo>
                  <a:cubicBezTo>
                    <a:pt x="42497" y="249012"/>
                    <a:pt x="43020" y="262070"/>
                    <a:pt x="37025" y="272562"/>
                  </a:cubicBezTo>
                  <a:cubicBezTo>
                    <a:pt x="30856" y="283358"/>
                    <a:pt x="19440" y="290147"/>
                    <a:pt x="10648" y="298939"/>
                  </a:cubicBezTo>
                  <a:cubicBezTo>
                    <a:pt x="-206" y="331502"/>
                    <a:pt x="-6545" y="336807"/>
                    <a:pt x="10648" y="378070"/>
                  </a:cubicBezTo>
                  <a:cubicBezTo>
                    <a:pt x="18776" y="397578"/>
                    <a:pt x="45817" y="430823"/>
                    <a:pt x="45817" y="430823"/>
                  </a:cubicBezTo>
                  <a:cubicBezTo>
                    <a:pt x="42886" y="439615"/>
                    <a:pt x="38336" y="448025"/>
                    <a:pt x="37025" y="457200"/>
                  </a:cubicBezTo>
                  <a:cubicBezTo>
                    <a:pt x="32447" y="489246"/>
                    <a:pt x="35015" y="522263"/>
                    <a:pt x="28232" y="553916"/>
                  </a:cubicBezTo>
                  <a:cubicBezTo>
                    <a:pt x="26018" y="564248"/>
                    <a:pt x="16509" y="571501"/>
                    <a:pt x="10648" y="580293"/>
                  </a:cubicBezTo>
                  <a:cubicBezTo>
                    <a:pt x="17616" y="601199"/>
                    <a:pt x="24552" y="619759"/>
                    <a:pt x="28232" y="641839"/>
                  </a:cubicBezTo>
                  <a:cubicBezTo>
                    <a:pt x="29196" y="647621"/>
                    <a:pt x="28232" y="653562"/>
                    <a:pt x="28232" y="65942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5688555" y="4592561"/>
              <a:ext cx="105508" cy="360485"/>
            </a:xfrm>
            <a:custGeom>
              <a:avLst/>
              <a:gdLst>
                <a:gd name="connsiteX0" fmla="*/ 0 w 105508"/>
                <a:gd name="connsiteY0" fmla="*/ 0 h 360485"/>
                <a:gd name="connsiteX1" fmla="*/ 61546 w 105508"/>
                <a:gd name="connsiteY1" fmla="*/ 96716 h 360485"/>
                <a:gd name="connsiteX2" fmla="*/ 87923 w 105508"/>
                <a:gd name="connsiteY2" fmla="*/ 105508 h 360485"/>
                <a:gd name="connsiteX3" fmla="*/ 79131 w 105508"/>
                <a:gd name="connsiteY3" fmla="*/ 140677 h 360485"/>
                <a:gd name="connsiteX4" fmla="*/ 87923 w 105508"/>
                <a:gd name="connsiteY4" fmla="*/ 228600 h 360485"/>
                <a:gd name="connsiteX5" fmla="*/ 79131 w 105508"/>
                <a:gd name="connsiteY5" fmla="*/ 281354 h 360485"/>
                <a:gd name="connsiteX6" fmla="*/ 87923 w 105508"/>
                <a:gd name="connsiteY6" fmla="*/ 307731 h 360485"/>
                <a:gd name="connsiteX7" fmla="*/ 105508 w 105508"/>
                <a:gd name="connsiteY7" fmla="*/ 360485 h 36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5508" h="360485">
                  <a:moveTo>
                    <a:pt x="0" y="0"/>
                  </a:moveTo>
                  <a:cubicBezTo>
                    <a:pt x="20515" y="32239"/>
                    <a:pt x="37083" y="67360"/>
                    <a:pt x="61546" y="96716"/>
                  </a:cubicBezTo>
                  <a:cubicBezTo>
                    <a:pt x="67479" y="103836"/>
                    <a:pt x="84481" y="96903"/>
                    <a:pt x="87923" y="105508"/>
                  </a:cubicBezTo>
                  <a:cubicBezTo>
                    <a:pt x="92411" y="116727"/>
                    <a:pt x="82062" y="128954"/>
                    <a:pt x="79131" y="140677"/>
                  </a:cubicBezTo>
                  <a:cubicBezTo>
                    <a:pt x="82062" y="169985"/>
                    <a:pt x="87923" y="199146"/>
                    <a:pt x="87923" y="228600"/>
                  </a:cubicBezTo>
                  <a:cubicBezTo>
                    <a:pt x="87923" y="246427"/>
                    <a:pt x="79131" y="263527"/>
                    <a:pt x="79131" y="281354"/>
                  </a:cubicBezTo>
                  <a:cubicBezTo>
                    <a:pt x="79131" y="290622"/>
                    <a:pt x="85377" y="298820"/>
                    <a:pt x="87923" y="307731"/>
                  </a:cubicBezTo>
                  <a:cubicBezTo>
                    <a:pt x="101764" y="356177"/>
                    <a:pt x="89434" y="328339"/>
                    <a:pt x="105508" y="36048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5978701" y="4548600"/>
              <a:ext cx="45826" cy="228600"/>
            </a:xfrm>
            <a:custGeom>
              <a:avLst/>
              <a:gdLst>
                <a:gd name="connsiteX0" fmla="*/ 0 w 45826"/>
                <a:gd name="connsiteY0" fmla="*/ 0 h 228600"/>
                <a:gd name="connsiteX1" fmla="*/ 17585 w 45826"/>
                <a:gd name="connsiteY1" fmla="*/ 43961 h 228600"/>
                <a:gd name="connsiteX2" fmla="*/ 26377 w 45826"/>
                <a:gd name="connsiteY2" fmla="*/ 70338 h 228600"/>
                <a:gd name="connsiteX3" fmla="*/ 17585 w 45826"/>
                <a:gd name="connsiteY3" fmla="*/ 96715 h 228600"/>
                <a:gd name="connsiteX4" fmla="*/ 26377 w 45826"/>
                <a:gd name="connsiteY4" fmla="*/ 131885 h 228600"/>
                <a:gd name="connsiteX5" fmla="*/ 43962 w 45826"/>
                <a:gd name="connsiteY5" fmla="*/ 158261 h 228600"/>
                <a:gd name="connsiteX6" fmla="*/ 43962 w 45826"/>
                <a:gd name="connsiteY6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826" h="228600">
                  <a:moveTo>
                    <a:pt x="0" y="0"/>
                  </a:moveTo>
                  <a:cubicBezTo>
                    <a:pt x="5862" y="14654"/>
                    <a:pt x="12043" y="29183"/>
                    <a:pt x="17585" y="43961"/>
                  </a:cubicBezTo>
                  <a:cubicBezTo>
                    <a:pt x="20839" y="52639"/>
                    <a:pt x="26377" y="61070"/>
                    <a:pt x="26377" y="70338"/>
                  </a:cubicBezTo>
                  <a:cubicBezTo>
                    <a:pt x="26377" y="79606"/>
                    <a:pt x="20516" y="87923"/>
                    <a:pt x="17585" y="96715"/>
                  </a:cubicBezTo>
                  <a:cubicBezTo>
                    <a:pt x="20516" y="108438"/>
                    <a:pt x="21617" y="120778"/>
                    <a:pt x="26377" y="131885"/>
                  </a:cubicBezTo>
                  <a:cubicBezTo>
                    <a:pt x="30540" y="141597"/>
                    <a:pt x="42072" y="147865"/>
                    <a:pt x="43962" y="158261"/>
                  </a:cubicBezTo>
                  <a:cubicBezTo>
                    <a:pt x="48156" y="181329"/>
                    <a:pt x="43962" y="205154"/>
                    <a:pt x="43962" y="22860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5780048" y="4584093"/>
              <a:ext cx="0" cy="0"/>
            </a:xfrm>
            <a:custGeom>
              <a:avLst/>
              <a:gdLst>
                <a:gd name="connsiteX0" fmla="*/ 0 w 0"/>
                <a:gd name="connsiteY0" fmla="*/ 0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13105" y="917583"/>
              <a:ext cx="15712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/>
                <a:t>Urine sample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3306166" y="1509537"/>
              <a:ext cx="0" cy="36004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9152235" y="2285520"/>
              <a:ext cx="0" cy="748365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8138817" y="917583"/>
              <a:ext cx="22308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/>
                <a:t>Strain identification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421362" y="1768034"/>
              <a:ext cx="16041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/>
                <a:t>DNA isolation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9152234" y="1355773"/>
              <a:ext cx="0" cy="374181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3306166" y="3994977"/>
              <a:ext cx="0" cy="36004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3928287" y="4499632"/>
              <a:ext cx="14727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Incubate at 30 °C</a:t>
              </a:r>
            </a:p>
            <a:p>
              <a:r>
                <a:rPr lang="en-GB" sz="1400" dirty="0"/>
                <a:t>for up to 1 month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516316" y="4499632"/>
              <a:ext cx="1426031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dirty="0"/>
                <a:t>Re-streak on </a:t>
              </a:r>
            </a:p>
            <a:p>
              <a:pPr algn="ctr"/>
              <a:r>
                <a:rPr lang="en-GB" sz="1400" dirty="0"/>
                <a:t>standard culture </a:t>
              </a:r>
            </a:p>
            <a:p>
              <a:pPr algn="ctr"/>
              <a:r>
                <a:rPr lang="en-GB" sz="1400" dirty="0"/>
                <a:t>media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520021" y="4499632"/>
              <a:ext cx="1372362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dirty="0"/>
                <a:t>Semi-liquid </a:t>
              </a:r>
            </a:p>
            <a:p>
              <a:pPr algn="ctr"/>
              <a:r>
                <a:rPr lang="en-GB" sz="1400" dirty="0" err="1"/>
                <a:t>osmoprotective</a:t>
              </a:r>
              <a:r>
                <a:rPr lang="en-GB" sz="1400" dirty="0"/>
                <a:t> </a:t>
              </a:r>
            </a:p>
            <a:p>
              <a:pPr algn="ctr"/>
              <a:r>
                <a:rPr lang="en-GB" sz="1400" dirty="0"/>
                <a:t>medium</a:t>
              </a:r>
            </a:p>
          </p:txBody>
        </p:sp>
        <p:pic>
          <p:nvPicPr>
            <p:cNvPr id="3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3445" y="3033885"/>
              <a:ext cx="1176337" cy="2616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3" name="Freeform 42"/>
            <p:cNvSpPr/>
            <p:nvPr/>
          </p:nvSpPr>
          <p:spPr>
            <a:xfrm>
              <a:off x="3148528" y="4584093"/>
              <a:ext cx="0" cy="0"/>
            </a:xfrm>
            <a:custGeom>
              <a:avLst/>
              <a:gdLst>
                <a:gd name="connsiteX0" fmla="*/ 0 w 0"/>
                <a:gd name="connsiteY0" fmla="*/ 0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578" t="24893" r="15351" b="23527"/>
            <a:stretch/>
          </p:blipFill>
          <p:spPr>
            <a:xfrm rot="5400000">
              <a:off x="7964331" y="3236574"/>
              <a:ext cx="2394203" cy="24328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9590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Newcastle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Katarzyna Mickiewicz</dc:creator>
  <cp:lastModifiedBy>Microsoft Office User</cp:lastModifiedBy>
  <cp:revision>4</cp:revision>
  <dcterms:created xsi:type="dcterms:W3CDTF">2020-02-21T12:23:57Z</dcterms:created>
  <dcterms:modified xsi:type="dcterms:W3CDTF">2020-04-23T19:16:06Z</dcterms:modified>
</cp:coreProperties>
</file>