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191" autoAdjust="0"/>
  </p:normalViewPr>
  <p:slideViewPr>
    <p:cSldViewPr snapToGrid="0">
      <p:cViewPr>
        <p:scale>
          <a:sx n="90" d="100"/>
          <a:sy n="90" d="100"/>
        </p:scale>
        <p:origin x="538" y="-9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E4A1F-7032-4F20-9178-FAC0FDAB89A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C4CD8-1CB4-4FB1-B515-C7A8A7DBD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6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C4CD8-1CB4-4FB1-B515-C7A8A7DBD4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29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1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10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7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1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5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4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7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6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5322D-5525-401A-88F6-46A250990E57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0206C-B3DB-4FC2-B8AF-B9FF67520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2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162794" y="3378235"/>
            <a:ext cx="2926080" cy="316437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35671" y="3378065"/>
            <a:ext cx="2926080" cy="316437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89916" y="207102"/>
            <a:ext cx="2926080" cy="316437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162794" y="210312"/>
            <a:ext cx="2926080" cy="316437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5671" y="207109"/>
            <a:ext cx="2926080" cy="316437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46679" y="338087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62155" y="339148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5428" y="21519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61508" y="20758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81743" y="21639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4C11C6-C065-4A30-A987-654F30658F5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82" y="722376"/>
            <a:ext cx="2798064" cy="2240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76CF36-790F-4EE2-8AFE-71CBFD1045B0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"/>
          <a:stretch/>
        </p:blipFill>
        <p:spPr>
          <a:xfrm>
            <a:off x="6158729" y="722376"/>
            <a:ext cx="2798064" cy="2240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A96EB5-9AD5-4FEA-A872-93FDC26E743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930529"/>
            <a:ext cx="2798064" cy="2240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DD4B58-EC46-4049-A8AE-A973CD45B83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32" y="3933274"/>
            <a:ext cx="2798064" cy="22402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D83780B-9755-4476-A155-4A1643B0CD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/>
        </p:blipFill>
        <p:spPr>
          <a:xfrm>
            <a:off x="298864" y="724481"/>
            <a:ext cx="2799695" cy="223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88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614</TotalTime>
  <Words>6</Words>
  <Application>Microsoft Office PowerPoint</Application>
  <PresentationFormat>On-screen Show (4:3)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Yang, Qianru *</dc:creator>
  <cp:lastModifiedBy>Ge, Beilei</cp:lastModifiedBy>
  <cp:revision>53</cp:revision>
  <dcterms:created xsi:type="dcterms:W3CDTF">2018-01-10T15:34:52Z</dcterms:created>
  <dcterms:modified xsi:type="dcterms:W3CDTF">2020-01-28T16:21:44Z</dcterms:modified>
</cp:coreProperties>
</file>