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48" r:id="rId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, Beilei" initials="GB" lastIdx="1" clrIdx="0">
    <p:extLst>
      <p:ext uri="{19B8F6BF-5375-455C-9EA6-DF929625EA0E}">
        <p15:presenceInfo xmlns:p15="http://schemas.microsoft.com/office/powerpoint/2012/main" userId="S::BGe@fda.gov::65cf5336-030f-4156-8071-70993d6527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6901" autoAdjust="0"/>
  </p:normalViewPr>
  <p:slideViewPr>
    <p:cSldViewPr snapToGrid="0" snapToObjects="1">
      <p:cViewPr varScale="1">
        <p:scale>
          <a:sx n="75" d="100"/>
          <a:sy n="75" d="100"/>
        </p:scale>
        <p:origin x="166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C03D2-0578-4FA4-8DE2-53587A2C6A8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4617B-7CD5-41B0-B8BC-161BB87EF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11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0F94F1F9-670B-4BD8-A79A-22FF1A005646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70488F4B-C8AB-4DED-82A3-6F6C06D4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5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73606" y="6355260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2/25/2020</a:t>
            </a:fld>
            <a:endParaRPr lang="en-US" dirty="0"/>
          </a:p>
        </p:txBody>
      </p:sp>
      <p:pic>
        <p:nvPicPr>
          <p:cNvPr id="8" name="Picture 7" descr="FDA_B&amp;W_Primary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47" y="261425"/>
            <a:ext cx="2703422" cy="56331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107369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55241" y="6356350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2/25/2020</a:t>
            </a:fld>
            <a:endParaRPr lang="en-US"/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470" y="5291167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161972" y="1451193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117044" y="637621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38449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0650" y="6354123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9" name="Picture 8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8888" y="5307876"/>
            <a:ext cx="620543" cy="743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4323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DA_B&amp;W_Primary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36" y="2648601"/>
            <a:ext cx="4198518" cy="8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47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1023679"/>
            <a:ext cx="8509103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009775"/>
            <a:ext cx="8509103" cy="42860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6650" y="637540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A349544A-F1CD-3844-BFB3-6D230A0137DD}" type="datetimeFigureOut">
              <a:rPr lang="en-US" smtClean="0"/>
              <a:pPr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65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2954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762375" y="63341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38935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834" y="6349336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2/25/2020</a:t>
            </a:fld>
            <a:endParaRPr lang="en-US"/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69796"/>
            <a:ext cx="620543" cy="74308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98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14307" y="6380336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2/25/2020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8117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86200" y="63849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2/25/2020</a:t>
            </a:fld>
            <a:endParaRPr lang="en-US" dirty="0"/>
          </a:p>
        </p:txBody>
      </p:sp>
      <p:pic>
        <p:nvPicPr>
          <p:cNvPr id="10" name="Picture 9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45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96185" y="6391749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2/25/2020</a:t>
            </a:fld>
            <a:endParaRPr lang="en-US"/>
          </a:p>
        </p:txBody>
      </p:sp>
      <p:pic>
        <p:nvPicPr>
          <p:cNvPr id="6" name="Picture 5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5055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65513" y="6349337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2/25/2020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5013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19014" y="63849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2/25/2020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510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9544A-F1CD-3844-BFB3-6D230A0137DD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0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FF40E-482D-4DC0-9E0D-B195B5E5BF0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" y="3438144"/>
            <a:ext cx="2221992" cy="1490472"/>
          </a:xfrm>
          <a:prstGeom prst="rect">
            <a:avLst/>
          </a:prstGeom>
        </p:spPr>
      </p:pic>
      <p:sp>
        <p:nvSpPr>
          <p:cNvPr id="13" name="Bent Arrow 12"/>
          <p:cNvSpPr/>
          <p:nvPr/>
        </p:nvSpPr>
        <p:spPr>
          <a:xfrm rot="8581906">
            <a:off x="8260231" y="3183051"/>
            <a:ext cx="751654" cy="728123"/>
          </a:xfrm>
          <a:prstGeom prst="bentArrow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Clinica Pro" panose="020B00030302000200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5358130" y="3981586"/>
            <a:ext cx="514350" cy="342900"/>
          </a:xfrm>
          <a:prstGeom prst="rightArrow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Clinica Pro" panose="020B00030302000200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791200" y="1897885"/>
            <a:ext cx="514350" cy="342900"/>
          </a:xfrm>
          <a:prstGeom prst="rightArrow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Clinica Pro" panose="020B0003030200020004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819400" y="1893706"/>
            <a:ext cx="514350" cy="3429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Clinica Pro" panose="020B00030302000200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220" y="2856207"/>
            <a:ext cx="222199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/>
              <a:t>Prepare master </a:t>
            </a:r>
            <a:r>
              <a:rPr lang="en-US" sz="2000" dirty="0"/>
              <a:t>mix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1633" y="2856207"/>
            <a:ext cx="20470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00" dirty="0">
                <a:latin typeface="Clinica Pro" panose="020B0003030200020004" pitchFamily="34" charset="0"/>
              </a:rPr>
              <a:t> </a:t>
            </a:r>
            <a:r>
              <a:rPr lang="en-US" sz="2000" dirty="0">
                <a:latin typeface="+mn-lt"/>
              </a:rPr>
              <a:t>Distribute to wells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82551" y="2852928"/>
            <a:ext cx="234114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100" dirty="0">
                <a:latin typeface="Clinica Pro" panose="020B0003030200020004" pitchFamily="34" charset="0"/>
              </a:rPr>
              <a:t> </a:t>
            </a:r>
            <a:r>
              <a:rPr lang="en-US" sz="2000" dirty="0">
                <a:latin typeface="+mn-lt"/>
              </a:rPr>
              <a:t>Add DNA templates*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76750" y="4910328"/>
            <a:ext cx="2515245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Load into the LAMP instrument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1" y="4913607"/>
            <a:ext cx="4775200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Run LAMP</a:t>
            </a:r>
          </a:p>
          <a:p>
            <a:pPr algn="ctr"/>
            <a:r>
              <a:rPr lang="en-US" sz="2000" dirty="0">
                <a:latin typeface="+mn-lt"/>
              </a:rPr>
              <a:t>(amplification graph generated in real-time)</a:t>
            </a:r>
          </a:p>
        </p:txBody>
      </p:sp>
      <p:pic>
        <p:nvPicPr>
          <p:cNvPr id="22" name="Picture 2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0" t="9444" b="12111"/>
          <a:stretch/>
        </p:blipFill>
        <p:spPr>
          <a:xfrm>
            <a:off x="411179" y="1337815"/>
            <a:ext cx="2221992" cy="1490472"/>
          </a:xfrm>
          <a:prstGeom prst="rect">
            <a:avLst/>
          </a:prstGeom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8790" r="3445"/>
          <a:stretch/>
        </p:blipFill>
        <p:spPr>
          <a:xfrm>
            <a:off x="6424704" y="1335024"/>
            <a:ext cx="2221992" cy="1487199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2519" r="3333" b="5556"/>
          <a:stretch/>
        </p:blipFill>
        <p:spPr>
          <a:xfrm>
            <a:off x="6088887" y="3438144"/>
            <a:ext cx="2221992" cy="1490472"/>
          </a:xfrm>
          <a:prstGeom prst="rect">
            <a:avLst/>
          </a:prstGeom>
        </p:spPr>
      </p:pic>
      <p:pic>
        <p:nvPicPr>
          <p:cNvPr id="25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40" y="1337816"/>
            <a:ext cx="2221992" cy="149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23" y="3438144"/>
            <a:ext cx="2430987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ular Callout 27"/>
          <p:cNvSpPr/>
          <p:nvPr/>
        </p:nvSpPr>
        <p:spPr>
          <a:xfrm rot="5400000">
            <a:off x="3214263" y="2890765"/>
            <a:ext cx="1492092" cy="2576457"/>
          </a:xfrm>
          <a:prstGeom prst="wedgeRoundRectCallout">
            <a:avLst>
              <a:gd name="adj1" fmla="val 10273"/>
              <a:gd name="adj2" fmla="val 78901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919480" y="3857477"/>
            <a:ext cx="990600" cy="5334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75C54-0ECB-45C2-BA8D-D47AB6594092}"/>
              </a:ext>
            </a:extLst>
          </p:cNvPr>
          <p:cNvSpPr txBox="1"/>
          <p:nvPr/>
        </p:nvSpPr>
        <p:spPr>
          <a:xfrm>
            <a:off x="387220" y="5899624"/>
            <a:ext cx="8736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*DNA templates can be prepared from enrichment broths of animal food samples for screening purpose or cultures of presumptive </a:t>
            </a:r>
            <a:r>
              <a:rPr lang="en-US" i="1" dirty="0"/>
              <a:t>Salmonella</a:t>
            </a:r>
            <a:r>
              <a:rPr lang="en-US" dirty="0"/>
              <a:t> isolates for confirmation purpose. </a:t>
            </a:r>
          </a:p>
        </p:txBody>
      </p:sp>
    </p:spTree>
    <p:extLst>
      <p:ext uri="{BB962C8B-B14F-4D97-AF65-F5344CB8AC3E}">
        <p14:creationId xmlns:p14="http://schemas.microsoft.com/office/powerpoint/2010/main" val="129028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53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Clinica Pro</vt:lpstr>
      <vt:lpstr>Helvetica</vt:lpstr>
      <vt:lpstr>Office Theme</vt:lpstr>
      <vt:lpstr>PowerPoint Presentation</vt:lpstr>
    </vt:vector>
  </TitlesOfParts>
  <Company>Sensis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Grabow</dc:creator>
  <cp:lastModifiedBy>Ge, Beilei</cp:lastModifiedBy>
  <cp:revision>153</cp:revision>
  <cp:lastPrinted>2019-05-22T20:31:45Z</cp:lastPrinted>
  <dcterms:created xsi:type="dcterms:W3CDTF">2015-10-02T20:33:31Z</dcterms:created>
  <dcterms:modified xsi:type="dcterms:W3CDTF">2020-02-25T21:46:13Z</dcterms:modified>
</cp:coreProperties>
</file>