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A68DCCA-14A6-47ED-B51E-0F85615A1A66}">
          <p14:sldIdLst>
            <p14:sldId id="257"/>
          </p14:sldIdLst>
        </p14:section>
        <p14:section name="2 slides" id="{35918C10-2238-4E3F-9299-285F8196046E}">
          <p14:sldIdLst>
            <p14:sldId id="258"/>
            <p14:sldId id="259"/>
          </p14:sldIdLst>
        </p14:section>
        <p14:section name="with animation" id="{FF548C4D-F7A2-4F23-88FB-9B92E7F6401F}">
          <p14:sldIdLst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8C42C-1AB8-4FD6-A3BC-29945AD609B2}" v="16" dt="2022-04-22T09:44:50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, Tom" userId="234fdd6c-28bb-4067-b2d9-f89bcdfe90fb" providerId="ADAL" clId="{0438C42C-1AB8-4FD6-A3BC-29945AD609B2}"/>
    <pc:docChg chg="undo custSel addSld modSld addSection modSection">
      <pc:chgData name="Lee, Tom" userId="234fdd6c-28bb-4067-b2d9-f89bcdfe90fb" providerId="ADAL" clId="{0438C42C-1AB8-4FD6-A3BC-29945AD609B2}" dt="2022-04-22T09:44:50.705" v="67"/>
      <pc:docMkLst>
        <pc:docMk/>
      </pc:docMkLst>
      <pc:sldChg chg="addSp delSp modSp add mod modAnim">
        <pc:chgData name="Lee, Tom" userId="234fdd6c-28bb-4067-b2d9-f89bcdfe90fb" providerId="ADAL" clId="{0438C42C-1AB8-4FD6-A3BC-29945AD609B2}" dt="2022-04-22T09:44:25.795" v="62"/>
        <pc:sldMkLst>
          <pc:docMk/>
          <pc:sldMk cId="1181604584" sldId="260"/>
        </pc:sldMkLst>
        <pc:spChg chg="ord">
          <ac:chgData name="Lee, Tom" userId="234fdd6c-28bb-4067-b2d9-f89bcdfe90fb" providerId="ADAL" clId="{0438C42C-1AB8-4FD6-A3BC-29945AD609B2}" dt="2022-04-22T09:44:10.289" v="59" actId="167"/>
          <ac:spMkLst>
            <pc:docMk/>
            <pc:sldMk cId="1181604584" sldId="260"/>
            <ac:spMk id="3" creationId="{9C0E7759-67B0-4131-8A4C-ACF66BAF20E9}"/>
          </ac:spMkLst>
        </pc:spChg>
        <pc:spChg chg="add mod ord">
          <ac:chgData name="Lee, Tom" userId="234fdd6c-28bb-4067-b2d9-f89bcdfe90fb" providerId="ADAL" clId="{0438C42C-1AB8-4FD6-A3BC-29945AD609B2}" dt="2022-04-22T09:43:18.173" v="41" actId="167"/>
          <ac:spMkLst>
            <pc:docMk/>
            <pc:sldMk cId="1181604584" sldId="260"/>
            <ac:spMk id="10" creationId="{6E94B8AC-270B-428A-B922-8651733860FA}"/>
          </ac:spMkLst>
        </pc:spChg>
        <pc:spChg chg="add mod">
          <ac:chgData name="Lee, Tom" userId="234fdd6c-28bb-4067-b2d9-f89bcdfe90fb" providerId="ADAL" clId="{0438C42C-1AB8-4FD6-A3BC-29945AD609B2}" dt="2022-04-22T09:43:24.874" v="44" actId="14100"/>
          <ac:spMkLst>
            <pc:docMk/>
            <pc:sldMk cId="1181604584" sldId="260"/>
            <ac:spMk id="11" creationId="{E8B533C3-D6A4-4030-92F9-FAA767EBD8C3}"/>
          </ac:spMkLst>
        </pc:spChg>
        <pc:cxnChg chg="add del mod">
          <ac:chgData name="Lee, Tom" userId="234fdd6c-28bb-4067-b2d9-f89bcdfe90fb" providerId="ADAL" clId="{0438C42C-1AB8-4FD6-A3BC-29945AD609B2}" dt="2022-04-22T09:42:35.895" v="35" actId="478"/>
          <ac:cxnSpMkLst>
            <pc:docMk/>
            <pc:sldMk cId="1181604584" sldId="260"/>
            <ac:cxnSpMk id="5" creationId="{9435CE41-F942-4578-B3EF-3573D7E4F461}"/>
          </ac:cxnSpMkLst>
        </pc:cxnChg>
        <pc:cxnChg chg="add del mod">
          <ac:chgData name="Lee, Tom" userId="234fdd6c-28bb-4067-b2d9-f89bcdfe90fb" providerId="ADAL" clId="{0438C42C-1AB8-4FD6-A3BC-29945AD609B2}" dt="2022-04-22T09:42:31.131" v="25"/>
          <ac:cxnSpMkLst>
            <pc:docMk/>
            <pc:sldMk cId="1181604584" sldId="260"/>
            <ac:cxnSpMk id="8" creationId="{CA498E84-1B9A-473C-A329-592F026C4840}"/>
          </ac:cxnSpMkLst>
        </pc:cxnChg>
      </pc:sldChg>
      <pc:sldChg chg="addSp modSp add mod replId modAnim">
        <pc:chgData name="Lee, Tom" userId="234fdd6c-28bb-4067-b2d9-f89bcdfe90fb" providerId="ADAL" clId="{0438C42C-1AB8-4FD6-A3BC-29945AD609B2}" dt="2022-04-22T09:44:50.705" v="67"/>
        <pc:sldMkLst>
          <pc:docMk/>
          <pc:sldMk cId="766542253" sldId="261"/>
        </pc:sldMkLst>
        <pc:spChg chg="add mod">
          <ac:chgData name="Lee, Tom" userId="234fdd6c-28bb-4067-b2d9-f89bcdfe90fb" providerId="ADAL" clId="{0438C42C-1AB8-4FD6-A3BC-29945AD609B2}" dt="2022-04-22T09:43:36.378" v="47" actId="14100"/>
          <ac:spMkLst>
            <pc:docMk/>
            <pc:sldMk cId="766542253" sldId="261"/>
            <ac:spMk id="5" creationId="{D8711F5B-D6A7-4669-BD53-97FF2536B399}"/>
          </ac:spMkLst>
        </pc:spChg>
        <pc:spChg chg="add mod">
          <ac:chgData name="Lee, Tom" userId="234fdd6c-28bb-4067-b2d9-f89bcdfe90fb" providerId="ADAL" clId="{0438C42C-1AB8-4FD6-A3BC-29945AD609B2}" dt="2022-04-22T09:43:40.934" v="49" actId="1076"/>
          <ac:spMkLst>
            <pc:docMk/>
            <pc:sldMk cId="766542253" sldId="261"/>
            <ac:spMk id="6" creationId="{FBDF9774-494B-4F80-9506-D741A2A48FC4}"/>
          </ac:spMkLst>
        </pc:spChg>
        <pc:spChg chg="add mod">
          <ac:chgData name="Lee, Tom" userId="234fdd6c-28bb-4067-b2d9-f89bcdfe90fb" providerId="ADAL" clId="{0438C42C-1AB8-4FD6-A3BC-29945AD609B2}" dt="2022-04-22T09:43:48.544" v="52" actId="14100"/>
          <ac:spMkLst>
            <pc:docMk/>
            <pc:sldMk cId="766542253" sldId="261"/>
            <ac:spMk id="7" creationId="{23270E5B-BD86-455C-ADD6-8EF3D4CC949E}"/>
          </ac:spMkLst>
        </pc:spChg>
        <pc:spChg chg="add mod">
          <ac:chgData name="Lee, Tom" userId="234fdd6c-28bb-4067-b2d9-f89bcdfe90fb" providerId="ADAL" clId="{0438C42C-1AB8-4FD6-A3BC-29945AD609B2}" dt="2022-04-22T09:43:54.545" v="55" actId="14100"/>
          <ac:spMkLst>
            <pc:docMk/>
            <pc:sldMk cId="766542253" sldId="261"/>
            <ac:spMk id="8" creationId="{D2A22913-BF9F-4C29-912D-664D7F737539}"/>
          </ac:spMkLst>
        </pc:spChg>
        <pc:spChg chg="add mod">
          <ac:chgData name="Lee, Tom" userId="234fdd6c-28bb-4067-b2d9-f89bcdfe90fb" providerId="ADAL" clId="{0438C42C-1AB8-4FD6-A3BC-29945AD609B2}" dt="2022-04-22T09:44:02.449" v="58" actId="14100"/>
          <ac:spMkLst>
            <pc:docMk/>
            <pc:sldMk cId="766542253" sldId="261"/>
            <ac:spMk id="9" creationId="{7F97D9FB-073A-43B2-A4C6-B4291A37CA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CA6B9-303E-4ADA-9E51-181C3D76A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E9C04A-D34C-4109-B4D9-7581216CA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74219-3DE2-4742-83B5-0A6F69BC6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EAB4A-4D0C-40D0-884B-4F103E1B7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7650E-4E6C-4C51-9B91-E92C20C02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6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30326-DBD9-45BE-913C-52E0828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FC8C4-7292-424C-BEE3-C6FDBA827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2E667-81EE-42F5-8827-472309F35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DE551-B558-41AD-AC9D-B3E659BF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77C51-79B7-4D9D-853F-5049CA7D0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77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A774B8-7E0E-4A11-9B8A-5D2A8D5F04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123B3-117F-4D5B-BA4F-79306B484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2DBA1-B4C3-4C54-8000-61D78FF3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960EB-CAD8-4FE0-B76F-54A996DFC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BB018-D0F8-4CF3-8194-E43150B0E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62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65025-2184-4CB2-8668-9A3AF3795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0AB6-455B-49D0-A2A8-E6216B124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C5871-96E7-4DA4-8B91-3E7AF8AD2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02EE9-3F9F-4970-93A5-4100ED36D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E4C06-730B-473C-812C-AEFEB58EC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01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6E958-634E-4227-988E-E6EC4212D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FB982-3EAB-4FEE-BC26-655DDC8E3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33BE7-811C-45C4-A8DD-077FB6C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7F2D6-941C-40A2-8E7E-90BE80AD6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69AD6-8D67-4B06-9480-58CBC701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1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62DB0-74B6-4979-B967-1CB5EB1EA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D3D55-1CD7-4748-9BEB-8E3A31AFB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4C333-1F31-4629-91C5-66DD66F03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B35E0-008B-49B7-9ECE-277635D0F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07C95C-C9A2-4156-B822-4479D66D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6DB02-DBF0-4605-A991-985CDFD3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11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63CF7-F509-4103-AB1E-32C08D5CC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B5413-580E-4A95-8B2F-AB61D4D67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CB6EB4-E5CF-4689-9D56-1F1A6A45F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AFED6C-1C7A-499C-B23A-DDCBA9485D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16BF3F-72EC-42F0-87E9-2373CBAF07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3B951-73BC-4377-891B-63E003DEE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46FFF-AD9B-4384-9650-5538F0E7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48DB72-B2F6-4BF6-A60F-2520A377C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913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A2B8-5B91-47E4-BC46-9C31950C7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1C4ED5-749C-47A8-BEE8-7D2732C54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564CD-139D-4BC9-92D1-1E05E45B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D3DDB5-D8DD-4511-9463-0330F0A6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73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9A377E-5999-4B2C-AAB9-8D454671C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78690-C587-460B-86C0-50386CE49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B9ADE-5DEE-47DC-8678-AEEC99B49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563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3F2A3-5D3B-45CE-B70A-23A7EDD74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5D5E2-573A-4AA0-8FD3-83681C0F4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88B146-D525-4C23-A914-60FFC8E9A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A61674-6B96-412A-922F-6487CB697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08BB1-3830-4882-BB3C-D094A4884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3CA3D-05B1-485C-80D4-7C5C14031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47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DC1F1-BC6B-4A14-93E2-8228F04F6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EFF508-13C5-47FD-88F6-AECB47F35F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9B7167-D58B-4AB8-AC96-1506CD2B2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43A69-BCF4-4794-B67B-9676E340E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9D05F-29A0-4636-8A1A-A75F1FF8E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4D6F4-9B0E-42E1-BFE2-E6B3E2A0D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78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B1CAE4-C413-4849-8CE7-7CACB1A6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3E16-767A-424B-8EAE-8A174B982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999C9-F126-4AEF-A481-77DCCA2D6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37C57-AA91-45F9-AF72-2E70DC0FEEB4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23FA8-FE86-406F-BB3E-1CBCB2B0D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BED9D-5D7B-4A80-8FE7-364E565EF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05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70481"/>
                <a:ext cx="10515600" cy="654803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𝐴𝑐𝑡𝑢𝑎𝑙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𝑇𝐷𝐹</m:t>
                          </m:r>
                        </m:num>
                        <m:den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𝑆𝑡𝑜𝑐𝑘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𝐿𝐹𝑅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 </a:t>
                </a:r>
                <a:endParaRPr lang="en-GB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AY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yield (%)</a:t>
                </a:r>
                <a:endParaRPr lang="en-GB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Actual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aerosol constituent concentration (µg/L)</a:t>
                </a:r>
                <a:endParaRPr lang="en-GB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TDF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total dilution air flow (L/min)</a:t>
                </a:r>
                <a:endParaRPr lang="en-GB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Stock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stock concentration (%, w/w)</a:t>
                </a:r>
                <a:endParaRPr lang="en-GB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LFR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liquid flow rate (g/min)</a:t>
                </a:r>
              </a:p>
              <a:p>
                <a:pPr marL="0" indent="0" algn="just">
                  <a:buNone/>
                </a:pPr>
                <a:endPara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15 (µ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320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2%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0.35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 sz="18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68.57%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70481"/>
                <a:ext cx="10515600" cy="6548034"/>
              </a:xfrm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229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5619"/>
                <a:ext cx="10515600" cy="553289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𝐴𝑐𝑡𝑢𝑎𝑙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𝑇𝐷𝐹</m:t>
                          </m:r>
                        </m:num>
                        <m:den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𝑆𝑡𝑜𝑐𝑘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𝐿𝐹𝑅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 </a:t>
                </a:r>
                <a:endParaRPr lang="en-GB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AY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yield (%)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sz="2400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Actual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aerosol constituent concentration (µg/L)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TDF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total dilution air flow (L/min)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sz="2400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Stock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stock concentration (%, w/w)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LFR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liquid flow rate (g/min)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5619"/>
                <a:ext cx="10515600" cy="5532895"/>
              </a:xfrm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5EF8C72-F3E7-40D3-A2F2-E79751CEA9BF}"/>
              </a:ext>
            </a:extLst>
          </p:cNvPr>
          <p:cNvSpPr txBox="1"/>
          <p:nvPr/>
        </p:nvSpPr>
        <p:spPr>
          <a:xfrm>
            <a:off x="1094567" y="262880"/>
            <a:ext cx="73675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VO: Perform further fine-tuning of aerosol concentration by using the same calculations for adjustment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Total dilution air flow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 or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liquid flow rate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6803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123268"/>
                <a:ext cx="10515600" cy="253397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endPara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15 (µ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320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2%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0.35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 sz="18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68.57%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123268"/>
                <a:ext cx="10515600" cy="253397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935963C-5276-476B-9841-A90B46E80F24}"/>
              </a:ext>
            </a:extLst>
          </p:cNvPr>
          <p:cNvSpPr txBox="1"/>
          <p:nvPr/>
        </p:nvSpPr>
        <p:spPr>
          <a:xfrm>
            <a:off x="1822987" y="931279"/>
            <a:ext cx="88876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VO: Using a solution containing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2 percent nicotine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, with a measured nicotine aerosol concentration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15 micrograms per liter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, Total dilution air flow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320 Liters per minute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, and Liquid flow rate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0.35 grams per minute 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will result in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68.57 percent nicotine actual yield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3804623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5619"/>
                <a:ext cx="10515600" cy="553289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𝐴𝑐𝑡𝑢𝑎𝑙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𝑇𝐷𝐹</m:t>
                          </m:r>
                        </m:num>
                        <m:den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𝑆𝑡𝑜𝑐𝑘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𝐿𝐹𝑅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 </a:t>
                </a:r>
                <a:endParaRPr lang="en-GB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AY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yield (%)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sz="2400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Actual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aerosol constituent concentration (µg/L)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TDF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total dilution air flow (L/min)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sz="2400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Stock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stock concentration (%, w/w)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LFR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liquid flow rate (g/min)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5619"/>
                <a:ext cx="10515600" cy="5532895"/>
              </a:xfrm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6E94B8AC-270B-428A-B922-8651733860FA}"/>
              </a:ext>
            </a:extLst>
          </p:cNvPr>
          <p:cNvSpPr/>
          <p:nvPr/>
        </p:nvSpPr>
        <p:spPr>
          <a:xfrm>
            <a:off x="922149" y="3549112"/>
            <a:ext cx="4215539" cy="333213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EF8C72-F3E7-40D3-A2F2-E79751CEA9BF}"/>
              </a:ext>
            </a:extLst>
          </p:cNvPr>
          <p:cNvSpPr txBox="1"/>
          <p:nvPr/>
        </p:nvSpPr>
        <p:spPr>
          <a:xfrm>
            <a:off x="1094567" y="262880"/>
            <a:ext cx="73675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VO: Perform further fine-tuning of aerosol concentration by using the same calculations for adjustment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Total dilution air flow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 or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liquid flow rate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. 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B533C3-D6A4-4030-92F9-FAA767EBD8C3}"/>
              </a:ext>
            </a:extLst>
          </p:cNvPr>
          <p:cNvSpPr/>
          <p:nvPr/>
        </p:nvSpPr>
        <p:spPr>
          <a:xfrm>
            <a:off x="922149" y="4437682"/>
            <a:ext cx="3432876" cy="333213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60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123268"/>
                <a:ext cx="10515600" cy="253397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endPara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15 (µ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320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2%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0.35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 sz="18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68.57%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123268"/>
                <a:ext cx="10515600" cy="253397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935963C-5276-476B-9841-A90B46E80F24}"/>
              </a:ext>
            </a:extLst>
          </p:cNvPr>
          <p:cNvSpPr txBox="1"/>
          <p:nvPr/>
        </p:nvSpPr>
        <p:spPr>
          <a:xfrm>
            <a:off x="1822987" y="931279"/>
            <a:ext cx="88876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VO: Using a solution containing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2 percent nicotine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, with a measured nicotine aerosol concentration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15 micrograms per liter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, Total dilution air flow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320 Liters per minute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, and Liquid flow rate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0.35 grams per minute 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will result in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68.57 percent nicotine actual yield</a:t>
            </a:r>
            <a:endParaRPr lang="en-GB" u="sng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11F5B-D6A7-4669-BD53-97FF2536B399}"/>
              </a:ext>
            </a:extLst>
          </p:cNvPr>
          <p:cNvSpPr/>
          <p:nvPr/>
        </p:nvSpPr>
        <p:spPr>
          <a:xfrm>
            <a:off x="3099661" y="3057042"/>
            <a:ext cx="1859797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DF9774-494B-4F80-9506-D741A2A48FC4}"/>
              </a:ext>
            </a:extLst>
          </p:cNvPr>
          <p:cNvSpPr/>
          <p:nvPr/>
        </p:nvSpPr>
        <p:spPr>
          <a:xfrm>
            <a:off x="3662766" y="2477137"/>
            <a:ext cx="1859797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270E5B-BD86-455C-ADD6-8EF3D4CC949E}"/>
              </a:ext>
            </a:extLst>
          </p:cNvPr>
          <p:cNvSpPr/>
          <p:nvPr/>
        </p:nvSpPr>
        <p:spPr>
          <a:xfrm>
            <a:off x="5814447" y="2477136"/>
            <a:ext cx="2221424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A22913-BF9F-4C29-912D-664D7F737539}"/>
              </a:ext>
            </a:extLst>
          </p:cNvPr>
          <p:cNvSpPr/>
          <p:nvPr/>
        </p:nvSpPr>
        <p:spPr>
          <a:xfrm>
            <a:off x="6318465" y="3053791"/>
            <a:ext cx="2337337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97D9FB-073A-43B2-A4C6-B4291A37CAF8}"/>
              </a:ext>
            </a:extLst>
          </p:cNvPr>
          <p:cNvSpPr/>
          <p:nvPr/>
        </p:nvSpPr>
        <p:spPr>
          <a:xfrm>
            <a:off x="5912926" y="3795771"/>
            <a:ext cx="1464267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54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337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Lee, Tom</dc:creator>
  <cp:lastModifiedBy>Lee, Tom</cp:lastModifiedBy>
  <cp:revision>1</cp:revision>
  <dcterms:created xsi:type="dcterms:W3CDTF">2022-04-22T09:28:46Z</dcterms:created>
  <dcterms:modified xsi:type="dcterms:W3CDTF">2022-04-22T09:45:02Z</dcterms:modified>
</cp:coreProperties>
</file>