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059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7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1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675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600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450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543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08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948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1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918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03A4A-A855-4B69-B7E7-DF5E9B9F40D4}" type="datetimeFigureOut">
              <a:rPr lang="en-US" smtClean="0"/>
              <a:t>12/10/2019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459D9-CE7B-4C73-B289-6336C6C2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060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Screen Captures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JOVE 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70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753"/>
            <a:ext cx="11629505" cy="57421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Step 9.6 – Before Setting Area Limits – Navigating </a:t>
            </a:r>
            <a:r>
              <a:rPr lang="en-US" sz="3000" dirty="0" err="1" smtClean="0"/>
              <a:t>ImageJ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49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753"/>
            <a:ext cx="11629505" cy="57421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Step 9.6 –Setting Area Limits – Navigating </a:t>
            </a:r>
            <a:r>
              <a:rPr lang="en-US" sz="3000" dirty="0" err="1" smtClean="0"/>
              <a:t>ImageJ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70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753"/>
            <a:ext cx="11629505" cy="57421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Step 9.7 – Measuring Area of Background – Navigating </a:t>
            </a:r>
            <a:r>
              <a:rPr lang="en-US" sz="3000" dirty="0" err="1" smtClean="0"/>
              <a:t>ImageJ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60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753"/>
            <a:ext cx="11629505" cy="57421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Step 9.7 – Measuring Area of Background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8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742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9.3 Before Setting 8-bit – Navigating </a:t>
            </a:r>
            <a:r>
              <a:rPr lang="en-US" dirty="0" err="1" smtClean="0"/>
              <a:t>ImageJ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548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742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9.3 After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338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29505" cy="5742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9.4.1 Before </a:t>
            </a:r>
            <a:r>
              <a:rPr lang="en-US" dirty="0" err="1" smtClean="0"/>
              <a:t>Thresholding</a:t>
            </a:r>
            <a:r>
              <a:rPr lang="en-US" dirty="0" smtClean="0"/>
              <a:t> – Navigating </a:t>
            </a:r>
            <a:r>
              <a:rPr lang="en-US" dirty="0" err="1" smtClean="0"/>
              <a:t>ImageJ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53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29505" cy="5742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Step 9.4.1 – Immediately After Clicking on Threshold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979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29505" cy="57421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Step 9.4.1 – After Adjusting Top Button, Highlighting only the Background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567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29505" cy="57421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Step 9.4.1 – Closing out the Threshold Window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90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629505" cy="574213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Step 9.5 – Selecting Polygon Selection Tool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42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9753"/>
            <a:ext cx="11629505" cy="574213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Step 9.5 – After Using Polygon Selection Tool – Ensuring only the space in which the tissue is occupying is selected</a:t>
            </a:r>
            <a:endParaRPr lang="en-US" sz="3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30" y="914399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340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52AF21AC99294E80BDFAE9C6885CE2" ma:contentTypeVersion="12" ma:contentTypeDescription="Create a new document." ma:contentTypeScope="" ma:versionID="f2fdbce3b5f130aefdc593b159307315">
  <xsd:schema xmlns:xsd="http://www.w3.org/2001/XMLSchema" xmlns:xs="http://www.w3.org/2001/XMLSchema" xmlns:p="http://schemas.microsoft.com/office/2006/metadata/properties" xmlns:ns3="b7c03efc-cee1-45ca-b926-35bda470f30b" xmlns:ns4="849db152-f884-4e19-b681-049fa5a485fc" targetNamespace="http://schemas.microsoft.com/office/2006/metadata/properties" ma:root="true" ma:fieldsID="fce46943d9b056d3234db976af52f304" ns3:_="" ns4:_="">
    <xsd:import namespace="b7c03efc-cee1-45ca-b926-35bda470f30b"/>
    <xsd:import namespace="849db152-f884-4e19-b681-049fa5a485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c03efc-cee1-45ca-b926-35bda470f3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9db152-f884-4e19-b681-049fa5a485f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B2ABA51-837C-44CB-9553-058A2CAC46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7c03efc-cee1-45ca-b926-35bda470f30b"/>
    <ds:schemaRef ds:uri="849db152-f884-4e19-b681-049fa5a485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C3D675-DD33-44AC-8875-A6542813F53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26F30A-8C2E-4FDB-B2C2-E32E244B0188}">
  <ds:schemaRefs>
    <ds:schemaRef ds:uri="http://schemas.openxmlformats.org/package/2006/metadata/core-properties"/>
    <ds:schemaRef ds:uri="849db152-f884-4e19-b681-049fa5a485fc"/>
    <ds:schemaRef ds:uri="http://purl.org/dc/dcmitype/"/>
    <ds:schemaRef ds:uri="http://purl.org/dc/elements/1.1/"/>
    <ds:schemaRef ds:uri="http://purl.org/dc/terms/"/>
    <ds:schemaRef ds:uri="http://schemas.microsoft.com/office/2006/metadata/properties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b7c03efc-cee1-45ca-b926-35bda470f30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114</Words>
  <Application>Microsoft Office PowerPoint</Application>
  <PresentationFormat>Widescreen</PresentationFormat>
  <Paragraphs>14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Screen Captures</vt:lpstr>
      <vt:lpstr>Step 9.3 Before Setting 8-bit – Navigating ImageJ</vt:lpstr>
      <vt:lpstr>Step 9.3 After</vt:lpstr>
      <vt:lpstr>Step 9.4.1 Before Thresholding – Navigating ImageJ</vt:lpstr>
      <vt:lpstr>Step 9.4.1 – Immediately After Clicking on Threshold</vt:lpstr>
      <vt:lpstr>Step 9.4.1 – After Adjusting Top Button, Highlighting only the Background</vt:lpstr>
      <vt:lpstr>Step 9.4.1 – Closing out the Threshold Window</vt:lpstr>
      <vt:lpstr>Step 9.5 – Selecting Polygon Selection Tool</vt:lpstr>
      <vt:lpstr>Step 9.5 – After Using Polygon Selection Tool – Ensuring only the space in which the tissue is occupying is selected</vt:lpstr>
      <vt:lpstr>Step 9.6 – Before Setting Area Limits – Navigating ImageJ</vt:lpstr>
      <vt:lpstr>Step 9.6 –Setting Area Limits – Navigating ImageJ</vt:lpstr>
      <vt:lpstr>Step 9.7 – Measuring Area of Background – Navigating ImageJ</vt:lpstr>
      <vt:lpstr>Step 9.7 – Measuring Area of Background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Screen Captures</dc:title>
  <dc:creator>Kristen A. Ball</dc:creator>
  <cp:lastModifiedBy>Kristen Ball</cp:lastModifiedBy>
  <cp:revision>4</cp:revision>
  <dcterms:created xsi:type="dcterms:W3CDTF">2019-12-10T17:29:27Z</dcterms:created>
  <dcterms:modified xsi:type="dcterms:W3CDTF">2019-12-10T19:22:23Z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0x0101005652AF21AC99294E80BDFAE9C6885CE2</vt:lpwstr>
  </property>
</Properties>
</file>