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>
        <p:scale>
          <a:sx n="75" d="100"/>
          <a:sy n="75" d="100"/>
        </p:scale>
        <p:origin x="-384" y="-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73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8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7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02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7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00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28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29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59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04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01407-BAAD-4F5D-96B8-AFB5F1414899}" type="datetimeFigureOut">
              <a:rPr lang="en-US" smtClean="0"/>
              <a:t>12/18/2019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6C515-875F-4738-A823-53952C398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1138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0690" y="2412124"/>
            <a:ext cx="8250621" cy="284567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authors wish to thank </a:t>
            </a:r>
            <a:r>
              <a:rPr lang="en-US" sz="2800" dirty="0" smtClean="0"/>
              <a:t>Ning Wang </a:t>
            </a:r>
            <a:r>
              <a:rPr lang="en-US" sz="2800" dirty="0" smtClean="0"/>
              <a:t>(</a:t>
            </a:r>
            <a:r>
              <a:rPr lang="en-US" sz="2800" dirty="0" err="1" smtClean="0"/>
              <a:t>Corteva</a:t>
            </a:r>
            <a:r>
              <a:rPr lang="en-US" sz="2800" dirty="0" smtClean="0"/>
              <a:t>), </a:t>
            </a:r>
            <a:r>
              <a:rPr lang="en-US" sz="2800" dirty="0" err="1" smtClean="0"/>
              <a:t>Corteva</a:t>
            </a:r>
            <a:r>
              <a:rPr lang="en-US" sz="2800" dirty="0" smtClean="0"/>
              <a:t> </a:t>
            </a:r>
            <a:r>
              <a:rPr lang="en-US" sz="2800" dirty="0" smtClean="0"/>
              <a:t>greenhouse team, Wisconsin Crop Innovation Center, and Iowa State University Plant Transformation Facility for providing plant materials for </a:t>
            </a:r>
            <a:r>
              <a:rPr lang="en-US" sz="2800" dirty="0" smtClean="0"/>
              <a:t>filming.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0844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Acknowledgements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Acknowledgements</dc:title>
  <dc:creator>Wang, Kan [AGRON]</dc:creator>
  <cp:lastModifiedBy>Wang, Kan [AGRON]</cp:lastModifiedBy>
  <cp:revision>3</cp:revision>
  <dcterms:created xsi:type="dcterms:W3CDTF">2019-12-14T18:52:11Z</dcterms:created>
  <dcterms:modified xsi:type="dcterms:W3CDTF">2019-12-18T21:30:22Z</dcterms:modified>
</cp:coreProperties>
</file>