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2" r:id="rId3"/>
    <p:sldId id="263" r:id="rId4"/>
    <p:sldId id="264" r:id="rId5"/>
    <p:sldId id="265" r:id="rId6"/>
  </p:sldIdLst>
  <p:sldSz cx="12192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91D2B0-3335-4992-8F31-BDF04F268FE9}" v="9" dt="2019-10-14T18:10:33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0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606" y="90"/>
      </p:cViewPr>
      <p:guideLst>
        <p:guide orient="horz" pos="288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g, Minjeong [AGRON]" userId="S::mjkang@iastate.edu::800cf49e-fdcc-4657-b677-26c75bf3c314" providerId="AD" clId="Web-{7491D2B0-3335-4992-8F31-BDF04F268FE9}"/>
    <pc:docChg chg="modSld">
      <pc:chgData name="Kang, Minjeong [AGRON]" userId="S::mjkang@iastate.edu::800cf49e-fdcc-4657-b677-26c75bf3c314" providerId="AD" clId="Web-{7491D2B0-3335-4992-8F31-BDF04F268FE9}" dt="2019-10-14T18:10:33.538" v="8"/>
      <pc:docMkLst>
        <pc:docMk/>
      </pc:docMkLst>
      <pc:sldChg chg="modTransition delAnim">
        <pc:chgData name="Kang, Minjeong [AGRON]" userId="S::mjkang@iastate.edu::800cf49e-fdcc-4657-b677-26c75bf3c314" providerId="AD" clId="Web-{7491D2B0-3335-4992-8F31-BDF04F268FE9}" dt="2019-10-14T18:10:32.429" v="7"/>
        <pc:sldMkLst>
          <pc:docMk/>
          <pc:sldMk cId="1225031623" sldId="262"/>
        </pc:sldMkLst>
      </pc:sldChg>
      <pc:sldChg chg="modTransition delAnim">
        <pc:chgData name="Kang, Minjeong [AGRON]" userId="S::mjkang@iastate.edu::800cf49e-fdcc-4657-b677-26c75bf3c314" providerId="AD" clId="Web-{7491D2B0-3335-4992-8F31-BDF04F268FE9}" dt="2019-10-14T18:10:33.538" v="8"/>
        <pc:sldMkLst>
          <pc:docMk/>
          <pc:sldMk cId="1092302558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82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9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3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6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83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6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89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8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0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9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8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ECAF3-2369-465B-87CF-6C0A49051D49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967AB-3F1D-4C4D-BF69-CB6AE4237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7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29668" y="4222573"/>
            <a:ext cx="10729685" cy="698854"/>
            <a:chOff x="755497" y="2114028"/>
            <a:chExt cx="10729685" cy="698854"/>
          </a:xfrm>
        </p:grpSpPr>
        <p:sp>
          <p:nvSpPr>
            <p:cNvPr id="5" name="Rectangle 4"/>
            <p:cNvSpPr/>
            <p:nvPr/>
          </p:nvSpPr>
          <p:spPr>
            <a:xfrm flipV="1">
              <a:off x="791801" y="2487011"/>
              <a:ext cx="27432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flipV="1">
              <a:off x="3548727" y="2487762"/>
              <a:ext cx="45720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flipV="1">
              <a:off x="7754832" y="2487761"/>
              <a:ext cx="36576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 flipH="1">
              <a:off x="755497" y="2150601"/>
              <a:ext cx="325120" cy="650241"/>
              <a:chOff x="5720108" y="2130611"/>
              <a:chExt cx="182880" cy="365760"/>
            </a:xfrm>
          </p:grpSpPr>
          <p:sp>
            <p:nvSpPr>
              <p:cNvPr id="19" name="Isosceles Triangle 18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9" name="Rectangle 8"/>
            <p:cNvSpPr/>
            <p:nvPr/>
          </p:nvSpPr>
          <p:spPr>
            <a:xfrm flipH="1">
              <a:off x="7058484" y="2312561"/>
              <a:ext cx="1472155" cy="365760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Ubi</a:t>
              </a:r>
              <a:r>
                <a:rPr lang="en-US" sz="1422" b="1" baseline="-250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ZsGreen</a:t>
              </a:r>
              <a:endParaRPr lang="en-US" sz="1422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flipH="1">
              <a:off x="5371754" y="2312561"/>
              <a:ext cx="1409061" cy="36576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1422" b="1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cre</a:t>
              </a:r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flipH="1">
              <a:off x="3090350" y="2312561"/>
              <a:ext cx="2103077" cy="365760"/>
            </a:xfrm>
            <a:prstGeom prst="rect">
              <a:avLst/>
            </a:pr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Pltp</a:t>
              </a:r>
              <a:r>
                <a:rPr lang="en-US" sz="1422" b="1" baseline="-25000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:  </a:t>
              </a:r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Zm-Bbm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 flipH="1">
              <a:off x="1666211" y="2312561"/>
              <a:ext cx="1219200" cy="365760"/>
            </a:xfrm>
            <a:prstGeom prst="rect">
              <a:avLst/>
            </a:pr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Axig1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13" name="Isosceles Triangle 12"/>
            <p:cNvSpPr/>
            <p:nvPr/>
          </p:nvSpPr>
          <p:spPr>
            <a:xfrm flipH="1" flipV="1">
              <a:off x="8437643" y="211402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/>
          </p:nvSpPr>
          <p:spPr>
            <a:xfrm flipH="1" flipV="1">
              <a:off x="1523470" y="211402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flipH="1">
              <a:off x="8865954" y="2304131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 flipH="1">
              <a:off x="11160062" y="2162642"/>
              <a:ext cx="325120" cy="650240"/>
              <a:chOff x="5720108" y="2130611"/>
              <a:chExt cx="182880" cy="365760"/>
            </a:xfrm>
          </p:grpSpPr>
          <p:sp>
            <p:nvSpPr>
              <p:cNvPr id="17" name="Isosceles Triangle 16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1464877" y="3781329"/>
            <a:ext cx="9521182" cy="1469170"/>
            <a:chOff x="1638880" y="5473498"/>
            <a:chExt cx="9521182" cy="1469170"/>
          </a:xfrm>
        </p:grpSpPr>
        <p:sp>
          <p:nvSpPr>
            <p:cNvPr id="22" name="Rectangle 21"/>
            <p:cNvSpPr/>
            <p:nvPr/>
          </p:nvSpPr>
          <p:spPr>
            <a:xfrm flipV="1">
              <a:off x="1675184" y="627129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Block Arc 22"/>
            <p:cNvSpPr/>
            <p:nvPr/>
          </p:nvSpPr>
          <p:spPr>
            <a:xfrm>
              <a:off x="2513290" y="5642018"/>
              <a:ext cx="5651389" cy="1300650"/>
            </a:xfrm>
            <a:prstGeom prst="blockArc">
              <a:avLst>
                <a:gd name="adj1" fmla="val 10800000"/>
                <a:gd name="adj2" fmla="val 26513"/>
                <a:gd name="adj3" fmla="val 4092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flipV="1">
              <a:off x="8169214" y="6294534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 flipH="1">
              <a:off x="1638880" y="5934890"/>
              <a:ext cx="325120" cy="650241"/>
              <a:chOff x="5720108" y="2130611"/>
              <a:chExt cx="182880" cy="365760"/>
            </a:xfrm>
          </p:grpSpPr>
          <p:sp>
            <p:nvSpPr>
              <p:cNvPr id="38" name="Isosceles Triangle 37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26" name="Rectangle 28"/>
            <p:cNvSpPr/>
            <p:nvPr/>
          </p:nvSpPr>
          <p:spPr>
            <a:xfrm rot="667838" flipH="1">
              <a:off x="6647866" y="5652772"/>
              <a:ext cx="1377488" cy="422704"/>
            </a:xfrm>
            <a:custGeom>
              <a:avLst/>
              <a:gdLst>
                <a:gd name="connsiteX0" fmla="*/ 0 w 1472155"/>
                <a:gd name="connsiteY0" fmla="*/ 0 h 365760"/>
                <a:gd name="connsiteX1" fmla="*/ 1472155 w 1472155"/>
                <a:gd name="connsiteY1" fmla="*/ 0 h 365760"/>
                <a:gd name="connsiteX2" fmla="*/ 1472155 w 1472155"/>
                <a:gd name="connsiteY2" fmla="*/ 365760 h 365760"/>
                <a:gd name="connsiteX3" fmla="*/ 0 w 1472155"/>
                <a:gd name="connsiteY3" fmla="*/ 365760 h 365760"/>
                <a:gd name="connsiteX4" fmla="*/ 0 w 1472155"/>
                <a:gd name="connsiteY4" fmla="*/ 0 h 365760"/>
                <a:gd name="connsiteX0" fmla="*/ 0 w 1494732"/>
                <a:gd name="connsiteY0" fmla="*/ 67734 h 365760"/>
                <a:gd name="connsiteX1" fmla="*/ 1494732 w 1494732"/>
                <a:gd name="connsiteY1" fmla="*/ 0 h 365760"/>
                <a:gd name="connsiteX2" fmla="*/ 1494732 w 1494732"/>
                <a:gd name="connsiteY2" fmla="*/ 365760 h 365760"/>
                <a:gd name="connsiteX3" fmla="*/ 22577 w 1494732"/>
                <a:gd name="connsiteY3" fmla="*/ 365760 h 365760"/>
                <a:gd name="connsiteX4" fmla="*/ 0 w 1494732"/>
                <a:gd name="connsiteY4" fmla="*/ 67734 h 365760"/>
                <a:gd name="connsiteX0" fmla="*/ 0 w 1494732"/>
                <a:gd name="connsiteY0" fmla="*/ 124713 h 422739"/>
                <a:gd name="connsiteX1" fmla="*/ 1494732 w 1494732"/>
                <a:gd name="connsiteY1" fmla="*/ 56979 h 422739"/>
                <a:gd name="connsiteX2" fmla="*/ 1494732 w 1494732"/>
                <a:gd name="connsiteY2" fmla="*/ 422739 h 422739"/>
                <a:gd name="connsiteX3" fmla="*/ 22577 w 1494732"/>
                <a:gd name="connsiteY3" fmla="*/ 422739 h 422739"/>
                <a:gd name="connsiteX4" fmla="*/ 0 w 1494732"/>
                <a:gd name="connsiteY4" fmla="*/ 124713 h 422739"/>
                <a:gd name="connsiteX0" fmla="*/ 0 w 1494732"/>
                <a:gd name="connsiteY0" fmla="*/ 105532 h 403558"/>
                <a:gd name="connsiteX1" fmla="*/ 1472154 w 1494732"/>
                <a:gd name="connsiteY1" fmla="*/ 105531 h 403558"/>
                <a:gd name="connsiteX2" fmla="*/ 1494732 w 1494732"/>
                <a:gd name="connsiteY2" fmla="*/ 403558 h 403558"/>
                <a:gd name="connsiteX3" fmla="*/ 22577 w 1494732"/>
                <a:gd name="connsiteY3" fmla="*/ 403558 h 403558"/>
                <a:gd name="connsiteX4" fmla="*/ 0 w 1494732"/>
                <a:gd name="connsiteY4" fmla="*/ 105532 h 403558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226778 h 524804"/>
                <a:gd name="connsiteX1" fmla="*/ 1489589 w 1494732"/>
                <a:gd name="connsiteY1" fmla="*/ 138164 h 524804"/>
                <a:gd name="connsiteX2" fmla="*/ 1494732 w 1494732"/>
                <a:gd name="connsiteY2" fmla="*/ 524804 h 524804"/>
                <a:gd name="connsiteX3" fmla="*/ 22577 w 1494732"/>
                <a:gd name="connsiteY3" fmla="*/ 524804 h 524804"/>
                <a:gd name="connsiteX4" fmla="*/ 0 w 1494732"/>
                <a:gd name="connsiteY4" fmla="*/ 226778 h 524804"/>
                <a:gd name="connsiteX0" fmla="*/ 0 w 1494732"/>
                <a:gd name="connsiteY0" fmla="*/ 168073 h 466099"/>
                <a:gd name="connsiteX1" fmla="*/ 1489589 w 1494732"/>
                <a:gd name="connsiteY1" fmla="*/ 79459 h 466099"/>
                <a:gd name="connsiteX2" fmla="*/ 1494732 w 1494732"/>
                <a:gd name="connsiteY2" fmla="*/ 466099 h 466099"/>
                <a:gd name="connsiteX3" fmla="*/ 22577 w 1494732"/>
                <a:gd name="connsiteY3" fmla="*/ 466099 h 466099"/>
                <a:gd name="connsiteX4" fmla="*/ 0 w 1494732"/>
                <a:gd name="connsiteY4" fmla="*/ 168073 h 466099"/>
                <a:gd name="connsiteX0" fmla="*/ 0 w 1510167"/>
                <a:gd name="connsiteY0" fmla="*/ 178767 h 456820"/>
                <a:gd name="connsiteX1" fmla="*/ 1505024 w 1510167"/>
                <a:gd name="connsiteY1" fmla="*/ 70180 h 456820"/>
                <a:gd name="connsiteX2" fmla="*/ 1510167 w 1510167"/>
                <a:gd name="connsiteY2" fmla="*/ 456820 h 456820"/>
                <a:gd name="connsiteX3" fmla="*/ 38012 w 1510167"/>
                <a:gd name="connsiteY3" fmla="*/ 456820 h 456820"/>
                <a:gd name="connsiteX4" fmla="*/ 0 w 1510167"/>
                <a:gd name="connsiteY4" fmla="*/ 178767 h 456820"/>
                <a:gd name="connsiteX0" fmla="*/ 0 w 1510167"/>
                <a:gd name="connsiteY0" fmla="*/ 158087 h 436140"/>
                <a:gd name="connsiteX1" fmla="*/ 1505024 w 1510167"/>
                <a:gd name="connsiteY1" fmla="*/ 49500 h 436140"/>
                <a:gd name="connsiteX2" fmla="*/ 1510167 w 1510167"/>
                <a:gd name="connsiteY2" fmla="*/ 436140 h 436140"/>
                <a:gd name="connsiteX3" fmla="*/ 38012 w 1510167"/>
                <a:gd name="connsiteY3" fmla="*/ 436140 h 436140"/>
                <a:gd name="connsiteX4" fmla="*/ 0 w 1510167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05076"/>
                <a:gd name="connsiteY0" fmla="*/ 158087 h 436140"/>
                <a:gd name="connsiteX1" fmla="*/ 1505024 w 1505076"/>
                <a:gd name="connsiteY1" fmla="*/ 49500 h 436140"/>
                <a:gd name="connsiteX2" fmla="*/ 1467859 w 1505076"/>
                <a:gd name="connsiteY2" fmla="*/ 358783 h 436140"/>
                <a:gd name="connsiteX3" fmla="*/ 38012 w 1505076"/>
                <a:gd name="connsiteY3" fmla="*/ 436140 h 436140"/>
                <a:gd name="connsiteX4" fmla="*/ 0 w 1505076"/>
                <a:gd name="connsiteY4" fmla="*/ 158087 h 436140"/>
                <a:gd name="connsiteX0" fmla="*/ 0 w 1505284"/>
                <a:gd name="connsiteY0" fmla="*/ 158087 h 436140"/>
                <a:gd name="connsiteX1" fmla="*/ 1505024 w 1505284"/>
                <a:gd name="connsiteY1" fmla="*/ 49500 h 436140"/>
                <a:gd name="connsiteX2" fmla="*/ 1501088 w 1505284"/>
                <a:gd name="connsiteY2" fmla="*/ 365321 h 436140"/>
                <a:gd name="connsiteX3" fmla="*/ 38012 w 1505284"/>
                <a:gd name="connsiteY3" fmla="*/ 436140 h 436140"/>
                <a:gd name="connsiteX4" fmla="*/ 0 w 1505284"/>
                <a:gd name="connsiteY4" fmla="*/ 158087 h 436140"/>
                <a:gd name="connsiteX0" fmla="*/ 0 w 1505284"/>
                <a:gd name="connsiteY0" fmla="*/ 158087 h 422704"/>
                <a:gd name="connsiteX1" fmla="*/ 1505024 w 1505284"/>
                <a:gd name="connsiteY1" fmla="*/ 49500 h 422704"/>
                <a:gd name="connsiteX2" fmla="*/ 1501088 w 1505284"/>
                <a:gd name="connsiteY2" fmla="*/ 365321 h 422704"/>
                <a:gd name="connsiteX3" fmla="*/ 86678 w 1505284"/>
                <a:gd name="connsiteY3" fmla="*/ 422704 h 422704"/>
                <a:gd name="connsiteX4" fmla="*/ 0 w 1505284"/>
                <a:gd name="connsiteY4" fmla="*/ 158087 h 422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5284" h="422704">
                  <a:moveTo>
                    <a:pt x="0" y="158087"/>
                  </a:moveTo>
                  <a:cubicBezTo>
                    <a:pt x="507745" y="-23809"/>
                    <a:pt x="943465" y="-32102"/>
                    <a:pt x="1505024" y="49500"/>
                  </a:cubicBezTo>
                  <a:cubicBezTo>
                    <a:pt x="1506738" y="178380"/>
                    <a:pt x="1499374" y="236441"/>
                    <a:pt x="1501088" y="365321"/>
                  </a:cubicBezTo>
                  <a:cubicBezTo>
                    <a:pt x="970783" y="291530"/>
                    <a:pt x="586506" y="309602"/>
                    <a:pt x="86678" y="422704"/>
                  </a:cubicBezTo>
                  <a:lnTo>
                    <a:pt x="0" y="158087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 flipH="1">
              <a:off x="5158501" y="5498364"/>
              <a:ext cx="1409061" cy="36576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1422" b="1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cre</a:t>
              </a:r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8" name="Rectangle 30"/>
            <p:cNvSpPr/>
            <p:nvPr/>
          </p:nvSpPr>
          <p:spPr>
            <a:xfrm flipH="1">
              <a:off x="3637556" y="5473498"/>
              <a:ext cx="1480086" cy="452121"/>
            </a:xfrm>
            <a:custGeom>
              <a:avLst/>
              <a:gdLst>
                <a:gd name="connsiteX0" fmla="*/ 0 w 2103077"/>
                <a:gd name="connsiteY0" fmla="*/ 0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0 w 2103077"/>
                <a:gd name="connsiteY4" fmla="*/ 0 h 365760"/>
                <a:gd name="connsiteX0" fmla="*/ 164367 w 2103077"/>
                <a:gd name="connsiteY0" fmla="*/ 979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164367 w 2103077"/>
                <a:gd name="connsiteY4" fmla="*/ 979 h 365760"/>
                <a:gd name="connsiteX0" fmla="*/ 0 w 1938710"/>
                <a:gd name="connsiteY0" fmla="*/ 979 h 365760"/>
                <a:gd name="connsiteX1" fmla="*/ 1938710 w 1938710"/>
                <a:gd name="connsiteY1" fmla="*/ 0 h 365760"/>
                <a:gd name="connsiteX2" fmla="*/ 1938710 w 1938710"/>
                <a:gd name="connsiteY2" fmla="*/ 365760 h 365760"/>
                <a:gd name="connsiteX3" fmla="*/ 139582 w 1938710"/>
                <a:gd name="connsiteY3" fmla="*/ 362921 h 365760"/>
                <a:gd name="connsiteX4" fmla="*/ 0 w 1938710"/>
                <a:gd name="connsiteY4" fmla="*/ 979 h 365760"/>
                <a:gd name="connsiteX0" fmla="*/ 0 w 1903054"/>
                <a:gd name="connsiteY0" fmla="*/ 2742 h 365760"/>
                <a:gd name="connsiteX1" fmla="*/ 1903054 w 1903054"/>
                <a:gd name="connsiteY1" fmla="*/ 0 h 365760"/>
                <a:gd name="connsiteX2" fmla="*/ 1903054 w 1903054"/>
                <a:gd name="connsiteY2" fmla="*/ 365760 h 365760"/>
                <a:gd name="connsiteX3" fmla="*/ 103926 w 1903054"/>
                <a:gd name="connsiteY3" fmla="*/ 362921 h 365760"/>
                <a:gd name="connsiteX4" fmla="*/ 0 w 1903054"/>
                <a:gd name="connsiteY4" fmla="*/ 2742 h 365760"/>
                <a:gd name="connsiteX0" fmla="*/ 0 w 1903054"/>
                <a:gd name="connsiteY0" fmla="*/ 2742 h 362921"/>
                <a:gd name="connsiteX1" fmla="*/ 1903054 w 1903054"/>
                <a:gd name="connsiteY1" fmla="*/ 0 h 362921"/>
                <a:gd name="connsiteX2" fmla="*/ 1486066 w 1903054"/>
                <a:gd name="connsiteY2" fmla="*/ 341563 h 362921"/>
                <a:gd name="connsiteX3" fmla="*/ 103926 w 1903054"/>
                <a:gd name="connsiteY3" fmla="*/ 362921 h 362921"/>
                <a:gd name="connsiteX4" fmla="*/ 0 w 1903054"/>
                <a:gd name="connsiteY4" fmla="*/ 2742 h 362921"/>
                <a:gd name="connsiteX0" fmla="*/ 0 w 1522994"/>
                <a:gd name="connsiteY0" fmla="*/ 0 h 360179"/>
                <a:gd name="connsiteX1" fmla="*/ 1522994 w 1522994"/>
                <a:gd name="connsiteY1" fmla="*/ 21354 h 360179"/>
                <a:gd name="connsiteX2" fmla="*/ 1486066 w 1522994"/>
                <a:gd name="connsiteY2" fmla="*/ 338821 h 360179"/>
                <a:gd name="connsiteX3" fmla="*/ 103926 w 1522994"/>
                <a:gd name="connsiteY3" fmla="*/ 360179 h 360179"/>
                <a:gd name="connsiteX4" fmla="*/ 0 w 1522994"/>
                <a:gd name="connsiteY4" fmla="*/ 0 h 360179"/>
                <a:gd name="connsiteX0" fmla="*/ 0 w 1498702"/>
                <a:gd name="connsiteY0" fmla="*/ 65629 h 425808"/>
                <a:gd name="connsiteX1" fmla="*/ 1498702 w 1498702"/>
                <a:gd name="connsiteY1" fmla="*/ 0 h 425808"/>
                <a:gd name="connsiteX2" fmla="*/ 1486066 w 1498702"/>
                <a:gd name="connsiteY2" fmla="*/ 404450 h 425808"/>
                <a:gd name="connsiteX3" fmla="*/ 103926 w 1498702"/>
                <a:gd name="connsiteY3" fmla="*/ 425808 h 425808"/>
                <a:gd name="connsiteX4" fmla="*/ 0 w 1498702"/>
                <a:gd name="connsiteY4" fmla="*/ 65629 h 425808"/>
                <a:gd name="connsiteX0" fmla="*/ 0 w 1498702"/>
                <a:gd name="connsiteY0" fmla="*/ 90580 h 450759"/>
                <a:gd name="connsiteX1" fmla="*/ 1498702 w 1498702"/>
                <a:gd name="connsiteY1" fmla="*/ 24951 h 450759"/>
                <a:gd name="connsiteX2" fmla="*/ 1486066 w 1498702"/>
                <a:gd name="connsiteY2" fmla="*/ 429401 h 450759"/>
                <a:gd name="connsiteX3" fmla="*/ 103926 w 1498702"/>
                <a:gd name="connsiteY3" fmla="*/ 450759 h 450759"/>
                <a:gd name="connsiteX4" fmla="*/ 0 w 1498702"/>
                <a:gd name="connsiteY4" fmla="*/ 90580 h 450759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86066 w 1498702"/>
                <a:gd name="connsiteY2" fmla="*/ 447862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36601"/>
                <a:gd name="connsiteX1" fmla="*/ 1498702 w 1498702"/>
                <a:gd name="connsiteY1" fmla="*/ 43412 h 436601"/>
                <a:gd name="connsiteX2" fmla="*/ 1412209 w 1498702"/>
                <a:gd name="connsiteY2" fmla="*/ 351280 h 436601"/>
                <a:gd name="connsiteX3" fmla="*/ 94817 w 1498702"/>
                <a:gd name="connsiteY3" fmla="*/ 436601 h 436601"/>
                <a:gd name="connsiteX4" fmla="*/ 0 w 1498702"/>
                <a:gd name="connsiteY4" fmla="*/ 109041 h 436601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12209 w 1505756"/>
                <a:gd name="connsiteY2" fmla="*/ 469583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45317 w 1505756"/>
                <a:gd name="connsiteY2" fmla="*/ 378291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45317 w 1505756"/>
                <a:gd name="connsiteY2" fmla="*/ 382121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96644 w 1505756"/>
                <a:gd name="connsiteY2" fmla="*/ 356066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8732"/>
                <a:gd name="connsiteY0" fmla="*/ 286069 h 613629"/>
                <a:gd name="connsiteX1" fmla="*/ 1508732 w 1508732"/>
                <a:gd name="connsiteY1" fmla="*/ 17651 h 613629"/>
                <a:gd name="connsiteX2" fmla="*/ 1496644 w 1508732"/>
                <a:gd name="connsiteY2" fmla="*/ 410961 h 613629"/>
                <a:gd name="connsiteX3" fmla="*/ 94817 w 1508732"/>
                <a:gd name="connsiteY3" fmla="*/ 613629 h 613629"/>
                <a:gd name="connsiteX4" fmla="*/ 0 w 1508732"/>
                <a:gd name="connsiteY4" fmla="*/ 286069 h 613629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96644 w 1508732"/>
                <a:gd name="connsiteY2" fmla="*/ 393310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18186"/>
                <a:gd name="connsiteY0" fmla="*/ 183216 h 595978"/>
                <a:gd name="connsiteX1" fmla="*/ 1518186 w 1518186"/>
                <a:gd name="connsiteY1" fmla="*/ 0 h 595978"/>
                <a:gd name="connsiteX2" fmla="*/ 1485601 w 1518186"/>
                <a:gd name="connsiteY2" fmla="*/ 319919 h 595978"/>
                <a:gd name="connsiteX3" fmla="*/ 104271 w 1518186"/>
                <a:gd name="connsiteY3" fmla="*/ 595978 h 595978"/>
                <a:gd name="connsiteX4" fmla="*/ 0 w 1518186"/>
                <a:gd name="connsiteY4" fmla="*/ 183216 h 595978"/>
                <a:gd name="connsiteX0" fmla="*/ 0 w 1518186"/>
                <a:gd name="connsiteY0" fmla="*/ 183216 h 503409"/>
                <a:gd name="connsiteX1" fmla="*/ 1518186 w 1518186"/>
                <a:gd name="connsiteY1" fmla="*/ 0 h 503409"/>
                <a:gd name="connsiteX2" fmla="*/ 1485601 w 1518186"/>
                <a:gd name="connsiteY2" fmla="*/ 319919 h 503409"/>
                <a:gd name="connsiteX3" fmla="*/ 74833 w 1518186"/>
                <a:gd name="connsiteY3" fmla="*/ 503409 h 503409"/>
                <a:gd name="connsiteX4" fmla="*/ 0 w 1518186"/>
                <a:gd name="connsiteY4" fmla="*/ 183216 h 503409"/>
                <a:gd name="connsiteX0" fmla="*/ 0 w 1480086"/>
                <a:gd name="connsiteY0" fmla="*/ 95567 h 520535"/>
                <a:gd name="connsiteX1" fmla="*/ 1480086 w 1480086"/>
                <a:gd name="connsiteY1" fmla="*/ 17126 h 520535"/>
                <a:gd name="connsiteX2" fmla="*/ 1447501 w 1480086"/>
                <a:gd name="connsiteY2" fmla="*/ 337045 h 520535"/>
                <a:gd name="connsiteX3" fmla="*/ 36733 w 1480086"/>
                <a:gd name="connsiteY3" fmla="*/ 520535 h 520535"/>
                <a:gd name="connsiteX4" fmla="*/ 0 w 1480086"/>
                <a:gd name="connsiteY4" fmla="*/ 95567 h 520535"/>
                <a:gd name="connsiteX0" fmla="*/ 20417 w 1500503"/>
                <a:gd name="connsiteY0" fmla="*/ 95567 h 415760"/>
                <a:gd name="connsiteX1" fmla="*/ 1500503 w 1500503"/>
                <a:gd name="connsiteY1" fmla="*/ 17126 h 415760"/>
                <a:gd name="connsiteX2" fmla="*/ 1467918 w 1500503"/>
                <a:gd name="connsiteY2" fmla="*/ 337045 h 415760"/>
                <a:gd name="connsiteX3" fmla="*/ 0 w 1500503"/>
                <a:gd name="connsiteY3" fmla="*/ 415760 h 415760"/>
                <a:gd name="connsiteX4" fmla="*/ 20417 w 1500503"/>
                <a:gd name="connsiteY4" fmla="*/ 95567 h 415760"/>
                <a:gd name="connsiteX0" fmla="*/ 20417 w 1500503"/>
                <a:gd name="connsiteY0" fmla="*/ 95567 h 446248"/>
                <a:gd name="connsiteX1" fmla="*/ 1500503 w 1500503"/>
                <a:gd name="connsiteY1" fmla="*/ 17126 h 446248"/>
                <a:gd name="connsiteX2" fmla="*/ 1467918 w 1500503"/>
                <a:gd name="connsiteY2" fmla="*/ 441820 h 446248"/>
                <a:gd name="connsiteX3" fmla="*/ 0 w 1500503"/>
                <a:gd name="connsiteY3" fmla="*/ 415760 h 446248"/>
                <a:gd name="connsiteX4" fmla="*/ 20417 w 1500503"/>
                <a:gd name="connsiteY4" fmla="*/ 95567 h 446248"/>
                <a:gd name="connsiteX0" fmla="*/ 20417 w 1500503"/>
                <a:gd name="connsiteY0" fmla="*/ 95567 h 441820"/>
                <a:gd name="connsiteX1" fmla="*/ 1500503 w 1500503"/>
                <a:gd name="connsiteY1" fmla="*/ 17126 h 441820"/>
                <a:gd name="connsiteX2" fmla="*/ 1467918 w 1500503"/>
                <a:gd name="connsiteY2" fmla="*/ 441820 h 441820"/>
                <a:gd name="connsiteX3" fmla="*/ 0 w 1500503"/>
                <a:gd name="connsiteY3" fmla="*/ 415760 h 441820"/>
                <a:gd name="connsiteX4" fmla="*/ 20417 w 1500503"/>
                <a:gd name="connsiteY4" fmla="*/ 95567 h 441820"/>
                <a:gd name="connsiteX0" fmla="*/ 20417 w 1500503"/>
                <a:gd name="connsiteY0" fmla="*/ 95567 h 518020"/>
                <a:gd name="connsiteX1" fmla="*/ 1500503 w 1500503"/>
                <a:gd name="connsiteY1" fmla="*/ 17126 h 518020"/>
                <a:gd name="connsiteX2" fmla="*/ 1467918 w 1500503"/>
                <a:gd name="connsiteY2" fmla="*/ 518020 h 518020"/>
                <a:gd name="connsiteX3" fmla="*/ 0 w 1500503"/>
                <a:gd name="connsiteY3" fmla="*/ 415760 h 518020"/>
                <a:gd name="connsiteX4" fmla="*/ 20417 w 1500503"/>
                <a:gd name="connsiteY4" fmla="*/ 95567 h 518020"/>
                <a:gd name="connsiteX0" fmla="*/ 20417 w 1500503"/>
                <a:gd name="connsiteY0" fmla="*/ 54588 h 477041"/>
                <a:gd name="connsiteX1" fmla="*/ 1500503 w 1500503"/>
                <a:gd name="connsiteY1" fmla="*/ 128547 h 477041"/>
                <a:gd name="connsiteX2" fmla="*/ 1467918 w 1500503"/>
                <a:gd name="connsiteY2" fmla="*/ 477041 h 477041"/>
                <a:gd name="connsiteX3" fmla="*/ 0 w 1500503"/>
                <a:gd name="connsiteY3" fmla="*/ 374781 h 477041"/>
                <a:gd name="connsiteX4" fmla="*/ 20417 w 1500503"/>
                <a:gd name="connsiteY4" fmla="*/ 54588 h 477041"/>
                <a:gd name="connsiteX0" fmla="*/ 20417 w 1500503"/>
                <a:gd name="connsiteY0" fmla="*/ 84483 h 506936"/>
                <a:gd name="connsiteX1" fmla="*/ 1500503 w 1500503"/>
                <a:gd name="connsiteY1" fmla="*/ 158442 h 506936"/>
                <a:gd name="connsiteX2" fmla="*/ 1467918 w 1500503"/>
                <a:gd name="connsiteY2" fmla="*/ 506936 h 506936"/>
                <a:gd name="connsiteX3" fmla="*/ 0 w 1500503"/>
                <a:gd name="connsiteY3" fmla="*/ 404676 h 506936"/>
                <a:gd name="connsiteX4" fmla="*/ 20417 w 1500503"/>
                <a:gd name="connsiteY4" fmla="*/ 84483 h 506936"/>
                <a:gd name="connsiteX0" fmla="*/ 20417 w 1500503"/>
                <a:gd name="connsiteY0" fmla="*/ 76220 h 498673"/>
                <a:gd name="connsiteX1" fmla="*/ 1500503 w 1500503"/>
                <a:gd name="connsiteY1" fmla="*/ 178754 h 498673"/>
                <a:gd name="connsiteX2" fmla="*/ 1467918 w 1500503"/>
                <a:gd name="connsiteY2" fmla="*/ 498673 h 498673"/>
                <a:gd name="connsiteX3" fmla="*/ 0 w 1500503"/>
                <a:gd name="connsiteY3" fmla="*/ 396413 h 498673"/>
                <a:gd name="connsiteX4" fmla="*/ 20417 w 1500503"/>
                <a:gd name="connsiteY4" fmla="*/ 76220 h 498673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20293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0 w 1480086"/>
                <a:gd name="connsiteY0" fmla="*/ 29668 h 452121"/>
                <a:gd name="connsiteX1" fmla="*/ 1480086 w 1480086"/>
                <a:gd name="connsiteY1" fmla="*/ 132202 h 452121"/>
                <a:gd name="connsiteX2" fmla="*/ 1399876 w 1480086"/>
                <a:gd name="connsiteY2" fmla="*/ 452121 h 452121"/>
                <a:gd name="connsiteX3" fmla="*/ 36733 w 1480086"/>
                <a:gd name="connsiteY3" fmla="*/ 368911 h 452121"/>
                <a:gd name="connsiteX4" fmla="*/ 0 w 1480086"/>
                <a:gd name="connsiteY4" fmla="*/ 29668 h 452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0086" h="452121">
                  <a:moveTo>
                    <a:pt x="0" y="29668"/>
                  </a:moveTo>
                  <a:cubicBezTo>
                    <a:pt x="468269" y="-25744"/>
                    <a:pt x="956392" y="-9976"/>
                    <a:pt x="1480086" y="132202"/>
                  </a:cubicBezTo>
                  <a:lnTo>
                    <a:pt x="1399876" y="452121"/>
                  </a:lnTo>
                  <a:cubicBezTo>
                    <a:pt x="999429" y="315156"/>
                    <a:pt x="501892" y="333139"/>
                    <a:pt x="36733" y="368911"/>
                  </a:cubicBezTo>
                  <a:lnTo>
                    <a:pt x="0" y="29668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9" name="Rectangle 31"/>
            <p:cNvSpPr/>
            <p:nvPr/>
          </p:nvSpPr>
          <p:spPr>
            <a:xfrm rot="20499992" flipH="1">
              <a:off x="2535420" y="5816449"/>
              <a:ext cx="1131835" cy="338475"/>
            </a:xfrm>
            <a:custGeom>
              <a:avLst/>
              <a:gdLst>
                <a:gd name="connsiteX0" fmla="*/ 0 w 1219200"/>
                <a:gd name="connsiteY0" fmla="*/ 0 h 365760"/>
                <a:gd name="connsiteX1" fmla="*/ 1219200 w 1219200"/>
                <a:gd name="connsiteY1" fmla="*/ 0 h 365760"/>
                <a:gd name="connsiteX2" fmla="*/ 1219200 w 1219200"/>
                <a:gd name="connsiteY2" fmla="*/ 365760 h 365760"/>
                <a:gd name="connsiteX3" fmla="*/ 0 w 1219200"/>
                <a:gd name="connsiteY3" fmla="*/ 365760 h 365760"/>
                <a:gd name="connsiteX4" fmla="*/ 0 w 1219200"/>
                <a:gd name="connsiteY4" fmla="*/ 0 h 365760"/>
                <a:gd name="connsiteX0" fmla="*/ 0 w 1219200"/>
                <a:gd name="connsiteY0" fmla="*/ 0 h 374641"/>
                <a:gd name="connsiteX1" fmla="*/ 1219200 w 1219200"/>
                <a:gd name="connsiteY1" fmla="*/ 0 h 374641"/>
                <a:gd name="connsiteX2" fmla="*/ 1131835 w 1219200"/>
                <a:gd name="connsiteY2" fmla="*/ 374641 h 374641"/>
                <a:gd name="connsiteX3" fmla="*/ 0 w 1219200"/>
                <a:gd name="connsiteY3" fmla="*/ 365760 h 374641"/>
                <a:gd name="connsiteX4" fmla="*/ 0 w 1219200"/>
                <a:gd name="connsiteY4" fmla="*/ 0 h 374641"/>
                <a:gd name="connsiteX0" fmla="*/ 0 w 1131835"/>
                <a:gd name="connsiteY0" fmla="*/ 0 h 374641"/>
                <a:gd name="connsiteX1" fmla="*/ 1125736 w 1131835"/>
                <a:gd name="connsiteY1" fmla="*/ 51039 h 374641"/>
                <a:gd name="connsiteX2" fmla="*/ 1131835 w 1131835"/>
                <a:gd name="connsiteY2" fmla="*/ 374641 h 374641"/>
                <a:gd name="connsiteX3" fmla="*/ 0 w 1131835"/>
                <a:gd name="connsiteY3" fmla="*/ 365760 h 374641"/>
                <a:gd name="connsiteX4" fmla="*/ 0 w 1131835"/>
                <a:gd name="connsiteY4" fmla="*/ 0 h 374641"/>
                <a:gd name="connsiteX0" fmla="*/ 11984 w 1131835"/>
                <a:gd name="connsiteY0" fmla="*/ 0 h 338475"/>
                <a:gd name="connsiteX1" fmla="*/ 1125736 w 1131835"/>
                <a:gd name="connsiteY1" fmla="*/ 14873 h 338475"/>
                <a:gd name="connsiteX2" fmla="*/ 1131835 w 1131835"/>
                <a:gd name="connsiteY2" fmla="*/ 338475 h 338475"/>
                <a:gd name="connsiteX3" fmla="*/ 0 w 1131835"/>
                <a:gd name="connsiteY3" fmla="*/ 329594 h 338475"/>
                <a:gd name="connsiteX4" fmla="*/ 11984 w 1131835"/>
                <a:gd name="connsiteY4" fmla="*/ 0 h 338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1835" h="338475">
                  <a:moveTo>
                    <a:pt x="11984" y="0"/>
                  </a:moveTo>
                  <a:lnTo>
                    <a:pt x="1125736" y="14873"/>
                  </a:lnTo>
                  <a:lnTo>
                    <a:pt x="1131835" y="338475"/>
                  </a:lnTo>
                  <a:lnTo>
                    <a:pt x="0" y="329594"/>
                  </a:lnTo>
                  <a:lnTo>
                    <a:pt x="11984" y="0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Axig1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30" name="Isosceles Triangle 29"/>
            <p:cNvSpPr/>
            <p:nvPr/>
          </p:nvSpPr>
          <p:spPr>
            <a:xfrm flipH="1" flipV="1">
              <a:off x="8060057" y="5837151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31" name="Isosceles Triangle 30"/>
            <p:cNvSpPr/>
            <p:nvPr/>
          </p:nvSpPr>
          <p:spPr>
            <a:xfrm flipH="1" flipV="1">
              <a:off x="2417550" y="5829713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 flipH="1">
              <a:off x="8540834" y="6110905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 flipH="1">
              <a:off x="10834942" y="5969416"/>
              <a:ext cx="325120" cy="650240"/>
              <a:chOff x="5720108" y="2130611"/>
              <a:chExt cx="182880" cy="365760"/>
            </a:xfrm>
          </p:grpSpPr>
          <p:sp>
            <p:nvSpPr>
              <p:cNvPr id="36" name="Isosceles Triangle 35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34" name="Rectangle 33"/>
            <p:cNvSpPr/>
            <p:nvPr/>
          </p:nvSpPr>
          <p:spPr>
            <a:xfrm>
              <a:off x="3672215" y="5661833"/>
              <a:ext cx="1464978" cy="283964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5" name="Rectangle 34"/>
            <p:cNvSpPr/>
            <p:nvPr/>
          </p:nvSpPr>
          <p:spPr>
            <a:xfrm rot="902145">
              <a:off x="6583094" y="5837609"/>
              <a:ext cx="1448927" cy="216376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874496" y="2752106"/>
            <a:ext cx="6470116" cy="2770875"/>
            <a:chOff x="2874496" y="2752106"/>
            <a:chExt cx="6470116" cy="2770875"/>
          </a:xfrm>
        </p:grpSpPr>
        <p:sp>
          <p:nvSpPr>
            <p:cNvPr id="60" name="Block Arc 59"/>
            <p:cNvSpPr/>
            <p:nvPr/>
          </p:nvSpPr>
          <p:spPr>
            <a:xfrm>
              <a:off x="3566956" y="2752106"/>
              <a:ext cx="2903353" cy="2770875"/>
            </a:xfrm>
            <a:prstGeom prst="blockArc">
              <a:avLst>
                <a:gd name="adj1" fmla="val 9613612"/>
                <a:gd name="adj2" fmla="val 1212285"/>
                <a:gd name="adj3" fmla="val 2031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874496" y="2787177"/>
              <a:ext cx="6470116" cy="2139681"/>
              <a:chOff x="3077506" y="979678"/>
              <a:chExt cx="6470116" cy="2139681"/>
            </a:xfrm>
          </p:grpSpPr>
          <p:sp>
            <p:nvSpPr>
              <p:cNvPr id="41" name="Rectangle 40"/>
              <p:cNvSpPr/>
              <p:nvPr/>
            </p:nvSpPr>
            <p:spPr>
              <a:xfrm flipV="1">
                <a:off x="3113810" y="2786456"/>
                <a:ext cx="838106" cy="4646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 flipV="1">
                <a:off x="6556774" y="2794237"/>
                <a:ext cx="2918097" cy="45719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 flipH="1">
                <a:off x="3077506" y="2450047"/>
                <a:ext cx="325120" cy="650241"/>
                <a:chOff x="5720108" y="2130611"/>
                <a:chExt cx="182880" cy="365760"/>
              </a:xfrm>
            </p:grpSpPr>
            <p:sp>
              <p:nvSpPr>
                <p:cNvPr id="58" name="Isosceles Triangle 57"/>
                <p:cNvSpPr>
                  <a:spLocks/>
                </p:cNvSpPr>
                <p:nvPr/>
              </p:nvSpPr>
              <p:spPr>
                <a:xfrm rot="16200000" flipH="1">
                  <a:off x="5628668" y="2222051"/>
                  <a:ext cx="365760" cy="182880"/>
                </a:xfrm>
                <a:prstGeom prst="triangle">
                  <a:avLst/>
                </a:prstGeom>
                <a:solidFill>
                  <a:schemeClr val="bg1">
                    <a:lumMod val="85000"/>
                  </a:schemeClr>
                </a:solidFill>
                <a:ln w="317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lIns="0" tIns="0" rIns="0" bIns="0" rtlCol="0" anchor="ctr"/>
                <a:lstStyle/>
                <a:p>
                  <a:pPr algn="ctr"/>
                  <a:endParaRPr lang="en-US" sz="1067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9" name="TextBox 58"/>
                <p:cNvSpPr txBox="1"/>
                <p:nvPr/>
              </p:nvSpPr>
              <p:spPr>
                <a:xfrm rot="10800000" flipV="1">
                  <a:off x="5761030" y="2251942"/>
                  <a:ext cx="141958" cy="1230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1422" b="1" dirty="0">
                      <a:latin typeface="+mj-lt"/>
                      <a:cs typeface="Times New Roman" panose="02020603050405020304" pitchFamily="18" charset="0"/>
                    </a:rPr>
                    <a:t>RB</a:t>
                  </a:r>
                </a:p>
              </p:txBody>
            </p:sp>
          </p:grpSp>
          <p:sp>
            <p:nvSpPr>
              <p:cNvPr id="44" name="Rectangle 28"/>
              <p:cNvSpPr/>
              <p:nvPr/>
            </p:nvSpPr>
            <p:spPr>
              <a:xfrm rot="4453356" flipH="1">
                <a:off x="5877836" y="1799359"/>
                <a:ext cx="1294259" cy="438563"/>
              </a:xfrm>
              <a:custGeom>
                <a:avLst/>
                <a:gdLst>
                  <a:gd name="connsiteX0" fmla="*/ 0 w 1472155"/>
                  <a:gd name="connsiteY0" fmla="*/ 0 h 365760"/>
                  <a:gd name="connsiteX1" fmla="*/ 1472155 w 1472155"/>
                  <a:gd name="connsiteY1" fmla="*/ 0 h 365760"/>
                  <a:gd name="connsiteX2" fmla="*/ 1472155 w 1472155"/>
                  <a:gd name="connsiteY2" fmla="*/ 365760 h 365760"/>
                  <a:gd name="connsiteX3" fmla="*/ 0 w 1472155"/>
                  <a:gd name="connsiteY3" fmla="*/ 365760 h 365760"/>
                  <a:gd name="connsiteX4" fmla="*/ 0 w 1472155"/>
                  <a:gd name="connsiteY4" fmla="*/ 0 h 365760"/>
                  <a:gd name="connsiteX0" fmla="*/ 0 w 1494732"/>
                  <a:gd name="connsiteY0" fmla="*/ 67734 h 365760"/>
                  <a:gd name="connsiteX1" fmla="*/ 1494732 w 1494732"/>
                  <a:gd name="connsiteY1" fmla="*/ 0 h 365760"/>
                  <a:gd name="connsiteX2" fmla="*/ 1494732 w 1494732"/>
                  <a:gd name="connsiteY2" fmla="*/ 365760 h 365760"/>
                  <a:gd name="connsiteX3" fmla="*/ 22577 w 1494732"/>
                  <a:gd name="connsiteY3" fmla="*/ 365760 h 365760"/>
                  <a:gd name="connsiteX4" fmla="*/ 0 w 1494732"/>
                  <a:gd name="connsiteY4" fmla="*/ 67734 h 365760"/>
                  <a:gd name="connsiteX0" fmla="*/ 0 w 1494732"/>
                  <a:gd name="connsiteY0" fmla="*/ 124713 h 422739"/>
                  <a:gd name="connsiteX1" fmla="*/ 1494732 w 1494732"/>
                  <a:gd name="connsiteY1" fmla="*/ 56979 h 422739"/>
                  <a:gd name="connsiteX2" fmla="*/ 1494732 w 1494732"/>
                  <a:gd name="connsiteY2" fmla="*/ 422739 h 422739"/>
                  <a:gd name="connsiteX3" fmla="*/ 22577 w 1494732"/>
                  <a:gd name="connsiteY3" fmla="*/ 422739 h 422739"/>
                  <a:gd name="connsiteX4" fmla="*/ 0 w 1494732"/>
                  <a:gd name="connsiteY4" fmla="*/ 124713 h 422739"/>
                  <a:gd name="connsiteX0" fmla="*/ 0 w 1494732"/>
                  <a:gd name="connsiteY0" fmla="*/ 105532 h 403558"/>
                  <a:gd name="connsiteX1" fmla="*/ 1472154 w 1494732"/>
                  <a:gd name="connsiteY1" fmla="*/ 105531 h 403558"/>
                  <a:gd name="connsiteX2" fmla="*/ 1494732 w 1494732"/>
                  <a:gd name="connsiteY2" fmla="*/ 403558 h 403558"/>
                  <a:gd name="connsiteX3" fmla="*/ 22577 w 1494732"/>
                  <a:gd name="connsiteY3" fmla="*/ 403558 h 403558"/>
                  <a:gd name="connsiteX4" fmla="*/ 0 w 1494732"/>
                  <a:gd name="connsiteY4" fmla="*/ 105532 h 403558"/>
                  <a:gd name="connsiteX0" fmla="*/ 0 w 1494732"/>
                  <a:gd name="connsiteY0" fmla="*/ 177901 h 475927"/>
                  <a:gd name="connsiteX1" fmla="*/ 1472154 w 1494732"/>
                  <a:gd name="connsiteY1" fmla="*/ 177900 h 475927"/>
                  <a:gd name="connsiteX2" fmla="*/ 1494732 w 1494732"/>
                  <a:gd name="connsiteY2" fmla="*/ 475927 h 475927"/>
                  <a:gd name="connsiteX3" fmla="*/ 22577 w 1494732"/>
                  <a:gd name="connsiteY3" fmla="*/ 475927 h 475927"/>
                  <a:gd name="connsiteX4" fmla="*/ 0 w 1494732"/>
                  <a:gd name="connsiteY4" fmla="*/ 177901 h 475927"/>
                  <a:gd name="connsiteX0" fmla="*/ 0 w 1494732"/>
                  <a:gd name="connsiteY0" fmla="*/ 177901 h 475927"/>
                  <a:gd name="connsiteX1" fmla="*/ 1472154 w 1494732"/>
                  <a:gd name="connsiteY1" fmla="*/ 177900 h 475927"/>
                  <a:gd name="connsiteX2" fmla="*/ 1494732 w 1494732"/>
                  <a:gd name="connsiteY2" fmla="*/ 475927 h 475927"/>
                  <a:gd name="connsiteX3" fmla="*/ 22577 w 1494732"/>
                  <a:gd name="connsiteY3" fmla="*/ 475927 h 475927"/>
                  <a:gd name="connsiteX4" fmla="*/ 0 w 1494732"/>
                  <a:gd name="connsiteY4" fmla="*/ 177901 h 475927"/>
                  <a:gd name="connsiteX0" fmla="*/ 0 w 1494732"/>
                  <a:gd name="connsiteY0" fmla="*/ 177901 h 475927"/>
                  <a:gd name="connsiteX1" fmla="*/ 1472154 w 1494732"/>
                  <a:gd name="connsiteY1" fmla="*/ 177900 h 475927"/>
                  <a:gd name="connsiteX2" fmla="*/ 1494732 w 1494732"/>
                  <a:gd name="connsiteY2" fmla="*/ 475927 h 475927"/>
                  <a:gd name="connsiteX3" fmla="*/ 22577 w 1494732"/>
                  <a:gd name="connsiteY3" fmla="*/ 475927 h 475927"/>
                  <a:gd name="connsiteX4" fmla="*/ 0 w 1494732"/>
                  <a:gd name="connsiteY4" fmla="*/ 177901 h 475927"/>
                  <a:gd name="connsiteX0" fmla="*/ 0 w 1494732"/>
                  <a:gd name="connsiteY0" fmla="*/ 226778 h 524804"/>
                  <a:gd name="connsiteX1" fmla="*/ 1489589 w 1494732"/>
                  <a:gd name="connsiteY1" fmla="*/ 138164 h 524804"/>
                  <a:gd name="connsiteX2" fmla="*/ 1494732 w 1494732"/>
                  <a:gd name="connsiteY2" fmla="*/ 524804 h 524804"/>
                  <a:gd name="connsiteX3" fmla="*/ 22577 w 1494732"/>
                  <a:gd name="connsiteY3" fmla="*/ 524804 h 524804"/>
                  <a:gd name="connsiteX4" fmla="*/ 0 w 1494732"/>
                  <a:gd name="connsiteY4" fmla="*/ 226778 h 524804"/>
                  <a:gd name="connsiteX0" fmla="*/ 0 w 1494732"/>
                  <a:gd name="connsiteY0" fmla="*/ 168073 h 466099"/>
                  <a:gd name="connsiteX1" fmla="*/ 1489589 w 1494732"/>
                  <a:gd name="connsiteY1" fmla="*/ 79459 h 466099"/>
                  <a:gd name="connsiteX2" fmla="*/ 1494732 w 1494732"/>
                  <a:gd name="connsiteY2" fmla="*/ 466099 h 466099"/>
                  <a:gd name="connsiteX3" fmla="*/ 22577 w 1494732"/>
                  <a:gd name="connsiteY3" fmla="*/ 466099 h 466099"/>
                  <a:gd name="connsiteX4" fmla="*/ 0 w 1494732"/>
                  <a:gd name="connsiteY4" fmla="*/ 168073 h 466099"/>
                  <a:gd name="connsiteX0" fmla="*/ 0 w 1510167"/>
                  <a:gd name="connsiteY0" fmla="*/ 178767 h 456820"/>
                  <a:gd name="connsiteX1" fmla="*/ 1505024 w 1510167"/>
                  <a:gd name="connsiteY1" fmla="*/ 70180 h 456820"/>
                  <a:gd name="connsiteX2" fmla="*/ 1510167 w 1510167"/>
                  <a:gd name="connsiteY2" fmla="*/ 456820 h 456820"/>
                  <a:gd name="connsiteX3" fmla="*/ 38012 w 1510167"/>
                  <a:gd name="connsiteY3" fmla="*/ 456820 h 456820"/>
                  <a:gd name="connsiteX4" fmla="*/ 0 w 1510167"/>
                  <a:gd name="connsiteY4" fmla="*/ 178767 h 456820"/>
                  <a:gd name="connsiteX0" fmla="*/ 0 w 1510167"/>
                  <a:gd name="connsiteY0" fmla="*/ 158087 h 436140"/>
                  <a:gd name="connsiteX1" fmla="*/ 1505024 w 1510167"/>
                  <a:gd name="connsiteY1" fmla="*/ 49500 h 436140"/>
                  <a:gd name="connsiteX2" fmla="*/ 1510167 w 1510167"/>
                  <a:gd name="connsiteY2" fmla="*/ 436140 h 436140"/>
                  <a:gd name="connsiteX3" fmla="*/ 38012 w 1510167"/>
                  <a:gd name="connsiteY3" fmla="*/ 436140 h 436140"/>
                  <a:gd name="connsiteX4" fmla="*/ 0 w 1510167"/>
                  <a:gd name="connsiteY4" fmla="*/ 158087 h 436140"/>
                  <a:gd name="connsiteX0" fmla="*/ 0 w 1529780"/>
                  <a:gd name="connsiteY0" fmla="*/ 158087 h 436140"/>
                  <a:gd name="connsiteX1" fmla="*/ 1505024 w 1529780"/>
                  <a:gd name="connsiteY1" fmla="*/ 49500 h 436140"/>
                  <a:gd name="connsiteX2" fmla="*/ 1529780 w 1529780"/>
                  <a:gd name="connsiteY2" fmla="*/ 336451 h 436140"/>
                  <a:gd name="connsiteX3" fmla="*/ 38012 w 1529780"/>
                  <a:gd name="connsiteY3" fmla="*/ 436140 h 436140"/>
                  <a:gd name="connsiteX4" fmla="*/ 0 w 1529780"/>
                  <a:gd name="connsiteY4" fmla="*/ 158087 h 436140"/>
                  <a:gd name="connsiteX0" fmla="*/ 0 w 1529780"/>
                  <a:gd name="connsiteY0" fmla="*/ 158087 h 436140"/>
                  <a:gd name="connsiteX1" fmla="*/ 1505024 w 1529780"/>
                  <a:gd name="connsiteY1" fmla="*/ 49500 h 436140"/>
                  <a:gd name="connsiteX2" fmla="*/ 1529780 w 1529780"/>
                  <a:gd name="connsiteY2" fmla="*/ 336451 h 436140"/>
                  <a:gd name="connsiteX3" fmla="*/ 38012 w 1529780"/>
                  <a:gd name="connsiteY3" fmla="*/ 436140 h 436140"/>
                  <a:gd name="connsiteX4" fmla="*/ 0 w 1529780"/>
                  <a:gd name="connsiteY4" fmla="*/ 158087 h 436140"/>
                  <a:gd name="connsiteX0" fmla="*/ 0 w 1529780"/>
                  <a:gd name="connsiteY0" fmla="*/ 158087 h 436140"/>
                  <a:gd name="connsiteX1" fmla="*/ 1505024 w 1529780"/>
                  <a:gd name="connsiteY1" fmla="*/ 49500 h 436140"/>
                  <a:gd name="connsiteX2" fmla="*/ 1529780 w 1529780"/>
                  <a:gd name="connsiteY2" fmla="*/ 336451 h 436140"/>
                  <a:gd name="connsiteX3" fmla="*/ 38012 w 1529780"/>
                  <a:gd name="connsiteY3" fmla="*/ 436140 h 436140"/>
                  <a:gd name="connsiteX4" fmla="*/ 0 w 1529780"/>
                  <a:gd name="connsiteY4" fmla="*/ 158087 h 436140"/>
                  <a:gd name="connsiteX0" fmla="*/ 0 w 1529780"/>
                  <a:gd name="connsiteY0" fmla="*/ 158087 h 436140"/>
                  <a:gd name="connsiteX1" fmla="*/ 1505024 w 1529780"/>
                  <a:gd name="connsiteY1" fmla="*/ 49500 h 436140"/>
                  <a:gd name="connsiteX2" fmla="*/ 1529780 w 1529780"/>
                  <a:gd name="connsiteY2" fmla="*/ 336451 h 436140"/>
                  <a:gd name="connsiteX3" fmla="*/ 38012 w 1529780"/>
                  <a:gd name="connsiteY3" fmla="*/ 436140 h 436140"/>
                  <a:gd name="connsiteX4" fmla="*/ 0 w 1529780"/>
                  <a:gd name="connsiteY4" fmla="*/ 158087 h 436140"/>
                  <a:gd name="connsiteX0" fmla="*/ 0 w 1529780"/>
                  <a:gd name="connsiteY0" fmla="*/ 158087 h 436140"/>
                  <a:gd name="connsiteX1" fmla="*/ 1505024 w 1529780"/>
                  <a:gd name="connsiteY1" fmla="*/ 49500 h 436140"/>
                  <a:gd name="connsiteX2" fmla="*/ 1529780 w 1529780"/>
                  <a:gd name="connsiteY2" fmla="*/ 336451 h 436140"/>
                  <a:gd name="connsiteX3" fmla="*/ 38012 w 1529780"/>
                  <a:gd name="connsiteY3" fmla="*/ 436140 h 436140"/>
                  <a:gd name="connsiteX4" fmla="*/ 0 w 1529780"/>
                  <a:gd name="connsiteY4" fmla="*/ 158087 h 436140"/>
                  <a:gd name="connsiteX0" fmla="*/ 0 w 1505076"/>
                  <a:gd name="connsiteY0" fmla="*/ 158087 h 436140"/>
                  <a:gd name="connsiteX1" fmla="*/ 1505024 w 1505076"/>
                  <a:gd name="connsiteY1" fmla="*/ 49500 h 436140"/>
                  <a:gd name="connsiteX2" fmla="*/ 1467859 w 1505076"/>
                  <a:gd name="connsiteY2" fmla="*/ 358783 h 436140"/>
                  <a:gd name="connsiteX3" fmla="*/ 38012 w 1505076"/>
                  <a:gd name="connsiteY3" fmla="*/ 436140 h 436140"/>
                  <a:gd name="connsiteX4" fmla="*/ 0 w 1505076"/>
                  <a:gd name="connsiteY4" fmla="*/ 158087 h 436140"/>
                  <a:gd name="connsiteX0" fmla="*/ 0 w 1505284"/>
                  <a:gd name="connsiteY0" fmla="*/ 158087 h 436140"/>
                  <a:gd name="connsiteX1" fmla="*/ 1505024 w 1505284"/>
                  <a:gd name="connsiteY1" fmla="*/ 49500 h 436140"/>
                  <a:gd name="connsiteX2" fmla="*/ 1501088 w 1505284"/>
                  <a:gd name="connsiteY2" fmla="*/ 365321 h 436140"/>
                  <a:gd name="connsiteX3" fmla="*/ 38012 w 1505284"/>
                  <a:gd name="connsiteY3" fmla="*/ 436140 h 436140"/>
                  <a:gd name="connsiteX4" fmla="*/ 0 w 1505284"/>
                  <a:gd name="connsiteY4" fmla="*/ 158087 h 436140"/>
                  <a:gd name="connsiteX0" fmla="*/ 0 w 1505284"/>
                  <a:gd name="connsiteY0" fmla="*/ 158087 h 422704"/>
                  <a:gd name="connsiteX1" fmla="*/ 1505024 w 1505284"/>
                  <a:gd name="connsiteY1" fmla="*/ 49500 h 422704"/>
                  <a:gd name="connsiteX2" fmla="*/ 1501088 w 1505284"/>
                  <a:gd name="connsiteY2" fmla="*/ 365321 h 422704"/>
                  <a:gd name="connsiteX3" fmla="*/ 86678 w 1505284"/>
                  <a:gd name="connsiteY3" fmla="*/ 422704 h 422704"/>
                  <a:gd name="connsiteX4" fmla="*/ 0 w 1505284"/>
                  <a:gd name="connsiteY4" fmla="*/ 158087 h 422704"/>
                  <a:gd name="connsiteX0" fmla="*/ 0 w 1578537"/>
                  <a:gd name="connsiteY0" fmla="*/ 130685 h 395302"/>
                  <a:gd name="connsiteX1" fmla="*/ 1578511 w 1578537"/>
                  <a:gd name="connsiteY1" fmla="*/ 67433 h 395302"/>
                  <a:gd name="connsiteX2" fmla="*/ 1501088 w 1578537"/>
                  <a:gd name="connsiteY2" fmla="*/ 337919 h 395302"/>
                  <a:gd name="connsiteX3" fmla="*/ 86678 w 1578537"/>
                  <a:gd name="connsiteY3" fmla="*/ 395302 h 395302"/>
                  <a:gd name="connsiteX4" fmla="*/ 0 w 1578537"/>
                  <a:gd name="connsiteY4" fmla="*/ 130685 h 395302"/>
                  <a:gd name="connsiteX0" fmla="*/ 0 w 1578537"/>
                  <a:gd name="connsiteY0" fmla="*/ 152962 h 417579"/>
                  <a:gd name="connsiteX1" fmla="*/ 1578511 w 1578537"/>
                  <a:gd name="connsiteY1" fmla="*/ 89710 h 417579"/>
                  <a:gd name="connsiteX2" fmla="*/ 1501088 w 1578537"/>
                  <a:gd name="connsiteY2" fmla="*/ 360196 h 417579"/>
                  <a:gd name="connsiteX3" fmla="*/ 86678 w 1578537"/>
                  <a:gd name="connsiteY3" fmla="*/ 417579 h 417579"/>
                  <a:gd name="connsiteX4" fmla="*/ 0 w 1578537"/>
                  <a:gd name="connsiteY4" fmla="*/ 152962 h 417579"/>
                  <a:gd name="connsiteX0" fmla="*/ 0 w 1578522"/>
                  <a:gd name="connsiteY0" fmla="*/ 152962 h 417579"/>
                  <a:gd name="connsiteX1" fmla="*/ 1578511 w 1578522"/>
                  <a:gd name="connsiteY1" fmla="*/ 89710 h 417579"/>
                  <a:gd name="connsiteX2" fmla="*/ 1391017 w 1578522"/>
                  <a:gd name="connsiteY2" fmla="*/ 354014 h 417579"/>
                  <a:gd name="connsiteX3" fmla="*/ 86678 w 1578522"/>
                  <a:gd name="connsiteY3" fmla="*/ 417579 h 417579"/>
                  <a:gd name="connsiteX4" fmla="*/ 0 w 1578522"/>
                  <a:gd name="connsiteY4" fmla="*/ 152962 h 417579"/>
                  <a:gd name="connsiteX0" fmla="*/ 0 w 1578527"/>
                  <a:gd name="connsiteY0" fmla="*/ 152962 h 417579"/>
                  <a:gd name="connsiteX1" fmla="*/ 1578511 w 1578527"/>
                  <a:gd name="connsiteY1" fmla="*/ 89710 h 417579"/>
                  <a:gd name="connsiteX2" fmla="*/ 1391017 w 1578527"/>
                  <a:gd name="connsiteY2" fmla="*/ 354014 h 417579"/>
                  <a:gd name="connsiteX3" fmla="*/ 86678 w 1578527"/>
                  <a:gd name="connsiteY3" fmla="*/ 417579 h 417579"/>
                  <a:gd name="connsiteX4" fmla="*/ 0 w 1578527"/>
                  <a:gd name="connsiteY4" fmla="*/ 152962 h 417579"/>
                  <a:gd name="connsiteX0" fmla="*/ 0 w 1578511"/>
                  <a:gd name="connsiteY0" fmla="*/ 152962 h 417579"/>
                  <a:gd name="connsiteX1" fmla="*/ 1578511 w 1578511"/>
                  <a:gd name="connsiteY1" fmla="*/ 89710 h 417579"/>
                  <a:gd name="connsiteX2" fmla="*/ 1391017 w 1578511"/>
                  <a:gd name="connsiteY2" fmla="*/ 354014 h 417579"/>
                  <a:gd name="connsiteX3" fmla="*/ 86678 w 1578511"/>
                  <a:gd name="connsiteY3" fmla="*/ 417579 h 417579"/>
                  <a:gd name="connsiteX4" fmla="*/ 0 w 1578511"/>
                  <a:gd name="connsiteY4" fmla="*/ 152962 h 417579"/>
                  <a:gd name="connsiteX0" fmla="*/ 0 w 1578511"/>
                  <a:gd name="connsiteY0" fmla="*/ 152962 h 417579"/>
                  <a:gd name="connsiteX1" fmla="*/ 1578511 w 1578511"/>
                  <a:gd name="connsiteY1" fmla="*/ 89710 h 417579"/>
                  <a:gd name="connsiteX2" fmla="*/ 1391017 w 1578511"/>
                  <a:gd name="connsiteY2" fmla="*/ 354015 h 417579"/>
                  <a:gd name="connsiteX3" fmla="*/ 86678 w 1578511"/>
                  <a:gd name="connsiteY3" fmla="*/ 417579 h 417579"/>
                  <a:gd name="connsiteX4" fmla="*/ 0 w 1578511"/>
                  <a:gd name="connsiteY4" fmla="*/ 152962 h 417579"/>
                  <a:gd name="connsiteX0" fmla="*/ 0 w 1578511"/>
                  <a:gd name="connsiteY0" fmla="*/ 152962 h 417579"/>
                  <a:gd name="connsiteX1" fmla="*/ 1578511 w 1578511"/>
                  <a:gd name="connsiteY1" fmla="*/ 89710 h 417579"/>
                  <a:gd name="connsiteX2" fmla="*/ 1391017 w 1578511"/>
                  <a:gd name="connsiteY2" fmla="*/ 354015 h 417579"/>
                  <a:gd name="connsiteX3" fmla="*/ 86678 w 1578511"/>
                  <a:gd name="connsiteY3" fmla="*/ 417579 h 417579"/>
                  <a:gd name="connsiteX4" fmla="*/ 0 w 1578511"/>
                  <a:gd name="connsiteY4" fmla="*/ 152962 h 417579"/>
                  <a:gd name="connsiteX0" fmla="*/ 0 w 1495659"/>
                  <a:gd name="connsiteY0" fmla="*/ 167321 h 431938"/>
                  <a:gd name="connsiteX1" fmla="*/ 1495659 w 1495659"/>
                  <a:gd name="connsiteY1" fmla="*/ 80950 h 431938"/>
                  <a:gd name="connsiteX2" fmla="*/ 1391017 w 1495659"/>
                  <a:gd name="connsiteY2" fmla="*/ 368374 h 431938"/>
                  <a:gd name="connsiteX3" fmla="*/ 86678 w 1495659"/>
                  <a:gd name="connsiteY3" fmla="*/ 431938 h 431938"/>
                  <a:gd name="connsiteX4" fmla="*/ 0 w 1495659"/>
                  <a:gd name="connsiteY4" fmla="*/ 167321 h 431938"/>
                  <a:gd name="connsiteX0" fmla="*/ 0 w 1495659"/>
                  <a:gd name="connsiteY0" fmla="*/ 167321 h 431938"/>
                  <a:gd name="connsiteX1" fmla="*/ 1495659 w 1495659"/>
                  <a:gd name="connsiteY1" fmla="*/ 80950 h 431938"/>
                  <a:gd name="connsiteX2" fmla="*/ 1391017 w 1495659"/>
                  <a:gd name="connsiteY2" fmla="*/ 368374 h 431938"/>
                  <a:gd name="connsiteX3" fmla="*/ 86678 w 1495659"/>
                  <a:gd name="connsiteY3" fmla="*/ 431938 h 431938"/>
                  <a:gd name="connsiteX4" fmla="*/ 0 w 1495659"/>
                  <a:gd name="connsiteY4" fmla="*/ 167321 h 431938"/>
                  <a:gd name="connsiteX0" fmla="*/ 0 w 1495659"/>
                  <a:gd name="connsiteY0" fmla="*/ 167321 h 431938"/>
                  <a:gd name="connsiteX1" fmla="*/ 1495659 w 1495659"/>
                  <a:gd name="connsiteY1" fmla="*/ 80950 h 431938"/>
                  <a:gd name="connsiteX2" fmla="*/ 1391017 w 1495659"/>
                  <a:gd name="connsiteY2" fmla="*/ 368374 h 431938"/>
                  <a:gd name="connsiteX3" fmla="*/ 86678 w 1495659"/>
                  <a:gd name="connsiteY3" fmla="*/ 431938 h 431938"/>
                  <a:gd name="connsiteX4" fmla="*/ 0 w 1495659"/>
                  <a:gd name="connsiteY4" fmla="*/ 167321 h 431938"/>
                  <a:gd name="connsiteX0" fmla="*/ 0 w 1495659"/>
                  <a:gd name="connsiteY0" fmla="*/ 167321 h 431938"/>
                  <a:gd name="connsiteX1" fmla="*/ 1495659 w 1495659"/>
                  <a:gd name="connsiteY1" fmla="*/ 80950 h 431938"/>
                  <a:gd name="connsiteX2" fmla="*/ 1358900 w 1495659"/>
                  <a:gd name="connsiteY2" fmla="*/ 351932 h 431938"/>
                  <a:gd name="connsiteX3" fmla="*/ 86678 w 1495659"/>
                  <a:gd name="connsiteY3" fmla="*/ 431938 h 431938"/>
                  <a:gd name="connsiteX4" fmla="*/ 0 w 1495659"/>
                  <a:gd name="connsiteY4" fmla="*/ 167321 h 431938"/>
                  <a:gd name="connsiteX0" fmla="*/ 0 w 1495659"/>
                  <a:gd name="connsiteY0" fmla="*/ 167321 h 449979"/>
                  <a:gd name="connsiteX1" fmla="*/ 1495659 w 1495659"/>
                  <a:gd name="connsiteY1" fmla="*/ 80950 h 449979"/>
                  <a:gd name="connsiteX2" fmla="*/ 1358900 w 1495659"/>
                  <a:gd name="connsiteY2" fmla="*/ 351932 h 449979"/>
                  <a:gd name="connsiteX3" fmla="*/ 227450 w 1495659"/>
                  <a:gd name="connsiteY3" fmla="*/ 449979 h 449979"/>
                  <a:gd name="connsiteX4" fmla="*/ 0 w 1495659"/>
                  <a:gd name="connsiteY4" fmla="*/ 167321 h 449979"/>
                  <a:gd name="connsiteX0" fmla="*/ 0 w 1414334"/>
                  <a:gd name="connsiteY0" fmla="*/ 204486 h 433937"/>
                  <a:gd name="connsiteX1" fmla="*/ 1414334 w 1414334"/>
                  <a:gd name="connsiteY1" fmla="*/ 64908 h 433937"/>
                  <a:gd name="connsiteX2" fmla="*/ 1277575 w 1414334"/>
                  <a:gd name="connsiteY2" fmla="*/ 335890 h 433937"/>
                  <a:gd name="connsiteX3" fmla="*/ 146125 w 1414334"/>
                  <a:gd name="connsiteY3" fmla="*/ 433937 h 433937"/>
                  <a:gd name="connsiteX4" fmla="*/ 0 w 1414334"/>
                  <a:gd name="connsiteY4" fmla="*/ 204486 h 433937"/>
                  <a:gd name="connsiteX0" fmla="*/ 0 w 1414334"/>
                  <a:gd name="connsiteY0" fmla="*/ 209112 h 438563"/>
                  <a:gd name="connsiteX1" fmla="*/ 1414334 w 1414334"/>
                  <a:gd name="connsiteY1" fmla="*/ 69534 h 438563"/>
                  <a:gd name="connsiteX2" fmla="*/ 1277575 w 1414334"/>
                  <a:gd name="connsiteY2" fmla="*/ 340516 h 438563"/>
                  <a:gd name="connsiteX3" fmla="*/ 146125 w 1414334"/>
                  <a:gd name="connsiteY3" fmla="*/ 438563 h 438563"/>
                  <a:gd name="connsiteX4" fmla="*/ 0 w 1414334"/>
                  <a:gd name="connsiteY4" fmla="*/ 209112 h 43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14334" h="438563">
                    <a:moveTo>
                      <a:pt x="0" y="209112"/>
                    </a:moveTo>
                    <a:cubicBezTo>
                      <a:pt x="490654" y="6891"/>
                      <a:pt x="873682" y="-66963"/>
                      <a:pt x="1414334" y="69534"/>
                    </a:cubicBezTo>
                    <a:cubicBezTo>
                      <a:pt x="1370323" y="190440"/>
                      <a:pt x="1372433" y="191614"/>
                      <a:pt x="1277575" y="340516"/>
                    </a:cubicBezTo>
                    <a:cubicBezTo>
                      <a:pt x="747270" y="266725"/>
                      <a:pt x="645953" y="325461"/>
                      <a:pt x="146125" y="438563"/>
                    </a:cubicBezTo>
                    <a:lnTo>
                      <a:pt x="0" y="209112"/>
                    </a:lnTo>
                    <a:close/>
                  </a:path>
                </a:pathLst>
              </a:custGeom>
              <a:solidFill>
                <a:srgbClr val="00FF00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422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45" name="Rectangle 9"/>
              <p:cNvSpPr/>
              <p:nvPr/>
            </p:nvSpPr>
            <p:spPr>
              <a:xfrm rot="1218906" flipH="1">
                <a:off x="5203363" y="979678"/>
                <a:ext cx="1186088" cy="337344"/>
              </a:xfrm>
              <a:custGeom>
                <a:avLst/>
                <a:gdLst>
                  <a:gd name="connsiteX0" fmla="*/ 0 w 1409061"/>
                  <a:gd name="connsiteY0" fmla="*/ 0 h 365760"/>
                  <a:gd name="connsiteX1" fmla="*/ 1409061 w 1409061"/>
                  <a:gd name="connsiteY1" fmla="*/ 0 h 365760"/>
                  <a:gd name="connsiteX2" fmla="*/ 1409061 w 1409061"/>
                  <a:gd name="connsiteY2" fmla="*/ 365760 h 365760"/>
                  <a:gd name="connsiteX3" fmla="*/ 0 w 1409061"/>
                  <a:gd name="connsiteY3" fmla="*/ 365760 h 365760"/>
                  <a:gd name="connsiteX4" fmla="*/ 0 w 1409061"/>
                  <a:gd name="connsiteY4" fmla="*/ 0 h 365760"/>
                  <a:gd name="connsiteX0" fmla="*/ 0 w 1409061"/>
                  <a:gd name="connsiteY0" fmla="*/ 0 h 433418"/>
                  <a:gd name="connsiteX1" fmla="*/ 1409061 w 1409061"/>
                  <a:gd name="connsiteY1" fmla="*/ 0 h 433418"/>
                  <a:gd name="connsiteX2" fmla="*/ 1358620 w 1409061"/>
                  <a:gd name="connsiteY2" fmla="*/ 433418 h 433418"/>
                  <a:gd name="connsiteX3" fmla="*/ 0 w 1409061"/>
                  <a:gd name="connsiteY3" fmla="*/ 365760 h 433418"/>
                  <a:gd name="connsiteX4" fmla="*/ 0 w 1409061"/>
                  <a:gd name="connsiteY4" fmla="*/ 0 h 433418"/>
                  <a:gd name="connsiteX0" fmla="*/ 0 w 1363258"/>
                  <a:gd name="connsiteY0" fmla="*/ 0 h 433418"/>
                  <a:gd name="connsiteX1" fmla="*/ 1363258 w 1363258"/>
                  <a:gd name="connsiteY1" fmla="*/ 110003 h 433418"/>
                  <a:gd name="connsiteX2" fmla="*/ 1358620 w 1363258"/>
                  <a:gd name="connsiteY2" fmla="*/ 433418 h 433418"/>
                  <a:gd name="connsiteX3" fmla="*/ 0 w 1363258"/>
                  <a:gd name="connsiteY3" fmla="*/ 365760 h 433418"/>
                  <a:gd name="connsiteX4" fmla="*/ 0 w 1363258"/>
                  <a:gd name="connsiteY4" fmla="*/ 0 h 433418"/>
                  <a:gd name="connsiteX0" fmla="*/ 0 w 1363258"/>
                  <a:gd name="connsiteY0" fmla="*/ 0 h 433418"/>
                  <a:gd name="connsiteX1" fmla="*/ 1363258 w 1363258"/>
                  <a:gd name="connsiteY1" fmla="*/ 110003 h 433418"/>
                  <a:gd name="connsiteX2" fmla="*/ 1358620 w 1363258"/>
                  <a:gd name="connsiteY2" fmla="*/ 433418 h 433418"/>
                  <a:gd name="connsiteX3" fmla="*/ 214874 w 1363258"/>
                  <a:gd name="connsiteY3" fmla="*/ 430074 h 433418"/>
                  <a:gd name="connsiteX4" fmla="*/ 0 w 1363258"/>
                  <a:gd name="connsiteY4" fmla="*/ 0 h 433418"/>
                  <a:gd name="connsiteX0" fmla="*/ 0 w 1291284"/>
                  <a:gd name="connsiteY0" fmla="*/ 38524 h 323415"/>
                  <a:gd name="connsiteX1" fmla="*/ 1291284 w 1291284"/>
                  <a:gd name="connsiteY1" fmla="*/ 0 h 323415"/>
                  <a:gd name="connsiteX2" fmla="*/ 1286646 w 1291284"/>
                  <a:gd name="connsiteY2" fmla="*/ 323415 h 323415"/>
                  <a:gd name="connsiteX3" fmla="*/ 142900 w 1291284"/>
                  <a:gd name="connsiteY3" fmla="*/ 320071 h 323415"/>
                  <a:gd name="connsiteX4" fmla="*/ 0 w 1291284"/>
                  <a:gd name="connsiteY4" fmla="*/ 38524 h 323415"/>
                  <a:gd name="connsiteX0" fmla="*/ 0 w 1291284"/>
                  <a:gd name="connsiteY0" fmla="*/ 41298 h 326189"/>
                  <a:gd name="connsiteX1" fmla="*/ 1291284 w 1291284"/>
                  <a:gd name="connsiteY1" fmla="*/ 2774 h 326189"/>
                  <a:gd name="connsiteX2" fmla="*/ 1286646 w 1291284"/>
                  <a:gd name="connsiteY2" fmla="*/ 326189 h 326189"/>
                  <a:gd name="connsiteX3" fmla="*/ 142900 w 1291284"/>
                  <a:gd name="connsiteY3" fmla="*/ 322845 h 326189"/>
                  <a:gd name="connsiteX4" fmla="*/ 0 w 1291284"/>
                  <a:gd name="connsiteY4" fmla="*/ 41298 h 326189"/>
                  <a:gd name="connsiteX0" fmla="*/ 0 w 1291284"/>
                  <a:gd name="connsiteY0" fmla="*/ 72160 h 357051"/>
                  <a:gd name="connsiteX1" fmla="*/ 1291284 w 1291284"/>
                  <a:gd name="connsiteY1" fmla="*/ 33636 h 357051"/>
                  <a:gd name="connsiteX2" fmla="*/ 1286646 w 1291284"/>
                  <a:gd name="connsiteY2" fmla="*/ 357051 h 357051"/>
                  <a:gd name="connsiteX3" fmla="*/ 142900 w 1291284"/>
                  <a:gd name="connsiteY3" fmla="*/ 353707 h 357051"/>
                  <a:gd name="connsiteX4" fmla="*/ 0 w 1291284"/>
                  <a:gd name="connsiteY4" fmla="*/ 72160 h 357051"/>
                  <a:gd name="connsiteX0" fmla="*/ 0 w 1194850"/>
                  <a:gd name="connsiteY0" fmla="*/ 72264 h 357003"/>
                  <a:gd name="connsiteX1" fmla="*/ 1194850 w 1194850"/>
                  <a:gd name="connsiteY1" fmla="*/ 33588 h 357003"/>
                  <a:gd name="connsiteX2" fmla="*/ 1190212 w 1194850"/>
                  <a:gd name="connsiteY2" fmla="*/ 357003 h 357003"/>
                  <a:gd name="connsiteX3" fmla="*/ 46466 w 1194850"/>
                  <a:gd name="connsiteY3" fmla="*/ 353659 h 357003"/>
                  <a:gd name="connsiteX4" fmla="*/ 0 w 1194850"/>
                  <a:gd name="connsiteY4" fmla="*/ 72264 h 357003"/>
                  <a:gd name="connsiteX0" fmla="*/ 0 w 1194850"/>
                  <a:gd name="connsiteY0" fmla="*/ 72264 h 357003"/>
                  <a:gd name="connsiteX1" fmla="*/ 1194850 w 1194850"/>
                  <a:gd name="connsiteY1" fmla="*/ 33588 h 357003"/>
                  <a:gd name="connsiteX2" fmla="*/ 1190212 w 1194850"/>
                  <a:gd name="connsiteY2" fmla="*/ 357003 h 357003"/>
                  <a:gd name="connsiteX3" fmla="*/ 46466 w 1194850"/>
                  <a:gd name="connsiteY3" fmla="*/ 353659 h 357003"/>
                  <a:gd name="connsiteX4" fmla="*/ 0 w 1194850"/>
                  <a:gd name="connsiteY4" fmla="*/ 72264 h 357003"/>
                  <a:gd name="connsiteX0" fmla="*/ 0 w 1194850"/>
                  <a:gd name="connsiteY0" fmla="*/ 72264 h 353659"/>
                  <a:gd name="connsiteX1" fmla="*/ 1194850 w 1194850"/>
                  <a:gd name="connsiteY1" fmla="*/ 33588 h 353659"/>
                  <a:gd name="connsiteX2" fmla="*/ 1137776 w 1194850"/>
                  <a:gd name="connsiteY2" fmla="*/ 347748 h 353659"/>
                  <a:gd name="connsiteX3" fmla="*/ 46466 w 1194850"/>
                  <a:gd name="connsiteY3" fmla="*/ 353659 h 353659"/>
                  <a:gd name="connsiteX4" fmla="*/ 0 w 1194850"/>
                  <a:gd name="connsiteY4" fmla="*/ 72264 h 353659"/>
                  <a:gd name="connsiteX0" fmla="*/ 0 w 1194850"/>
                  <a:gd name="connsiteY0" fmla="*/ 72264 h 353659"/>
                  <a:gd name="connsiteX1" fmla="*/ 1194850 w 1194850"/>
                  <a:gd name="connsiteY1" fmla="*/ 33588 h 353659"/>
                  <a:gd name="connsiteX2" fmla="*/ 1137776 w 1194850"/>
                  <a:gd name="connsiteY2" fmla="*/ 347748 h 353659"/>
                  <a:gd name="connsiteX3" fmla="*/ 46466 w 1194850"/>
                  <a:gd name="connsiteY3" fmla="*/ 353659 h 353659"/>
                  <a:gd name="connsiteX4" fmla="*/ 0 w 1194850"/>
                  <a:gd name="connsiteY4" fmla="*/ 72264 h 353659"/>
                  <a:gd name="connsiteX0" fmla="*/ 0 w 1186088"/>
                  <a:gd name="connsiteY0" fmla="*/ 50496 h 331891"/>
                  <a:gd name="connsiteX1" fmla="*/ 1186088 w 1186088"/>
                  <a:gd name="connsiteY1" fmla="*/ 49204 h 331891"/>
                  <a:gd name="connsiteX2" fmla="*/ 1137776 w 1186088"/>
                  <a:gd name="connsiteY2" fmla="*/ 325980 h 331891"/>
                  <a:gd name="connsiteX3" fmla="*/ 46466 w 1186088"/>
                  <a:gd name="connsiteY3" fmla="*/ 331891 h 331891"/>
                  <a:gd name="connsiteX4" fmla="*/ 0 w 1186088"/>
                  <a:gd name="connsiteY4" fmla="*/ 50496 h 331891"/>
                  <a:gd name="connsiteX0" fmla="*/ 0 w 1186088"/>
                  <a:gd name="connsiteY0" fmla="*/ 55949 h 337344"/>
                  <a:gd name="connsiteX1" fmla="*/ 1186088 w 1186088"/>
                  <a:gd name="connsiteY1" fmla="*/ 54657 h 337344"/>
                  <a:gd name="connsiteX2" fmla="*/ 1137776 w 1186088"/>
                  <a:gd name="connsiteY2" fmla="*/ 331433 h 337344"/>
                  <a:gd name="connsiteX3" fmla="*/ 46466 w 1186088"/>
                  <a:gd name="connsiteY3" fmla="*/ 337344 h 337344"/>
                  <a:gd name="connsiteX4" fmla="*/ 0 w 1186088"/>
                  <a:gd name="connsiteY4" fmla="*/ 55949 h 337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86088" h="337344">
                    <a:moveTo>
                      <a:pt x="0" y="55949"/>
                    </a:moveTo>
                    <a:cubicBezTo>
                      <a:pt x="436871" y="-15448"/>
                      <a:pt x="803781" y="-21334"/>
                      <a:pt x="1186088" y="54657"/>
                    </a:cubicBezTo>
                    <a:lnTo>
                      <a:pt x="1137776" y="331433"/>
                    </a:lnTo>
                    <a:cubicBezTo>
                      <a:pt x="764623" y="267296"/>
                      <a:pt x="447556" y="284864"/>
                      <a:pt x="46466" y="337344"/>
                    </a:cubicBezTo>
                    <a:lnTo>
                      <a:pt x="0" y="55949"/>
                    </a:lnTo>
                    <a:close/>
                  </a:path>
                </a:pathLst>
              </a:custGeom>
              <a:solidFill>
                <a:srgbClr val="C00000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422" b="1" i="1" dirty="0"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46" name="Rectangle 30"/>
              <p:cNvSpPr/>
              <p:nvPr/>
            </p:nvSpPr>
            <p:spPr>
              <a:xfrm rot="20450395" flipH="1">
                <a:off x="3952005" y="1012815"/>
                <a:ext cx="1296824" cy="446211"/>
              </a:xfrm>
              <a:custGeom>
                <a:avLst/>
                <a:gdLst>
                  <a:gd name="connsiteX0" fmla="*/ 0 w 2103077"/>
                  <a:gd name="connsiteY0" fmla="*/ 0 h 365760"/>
                  <a:gd name="connsiteX1" fmla="*/ 2103077 w 2103077"/>
                  <a:gd name="connsiteY1" fmla="*/ 0 h 365760"/>
                  <a:gd name="connsiteX2" fmla="*/ 2103077 w 2103077"/>
                  <a:gd name="connsiteY2" fmla="*/ 365760 h 365760"/>
                  <a:gd name="connsiteX3" fmla="*/ 0 w 2103077"/>
                  <a:gd name="connsiteY3" fmla="*/ 365760 h 365760"/>
                  <a:gd name="connsiteX4" fmla="*/ 0 w 2103077"/>
                  <a:gd name="connsiteY4" fmla="*/ 0 h 365760"/>
                  <a:gd name="connsiteX0" fmla="*/ 164367 w 2103077"/>
                  <a:gd name="connsiteY0" fmla="*/ 979 h 365760"/>
                  <a:gd name="connsiteX1" fmla="*/ 2103077 w 2103077"/>
                  <a:gd name="connsiteY1" fmla="*/ 0 h 365760"/>
                  <a:gd name="connsiteX2" fmla="*/ 2103077 w 2103077"/>
                  <a:gd name="connsiteY2" fmla="*/ 365760 h 365760"/>
                  <a:gd name="connsiteX3" fmla="*/ 0 w 2103077"/>
                  <a:gd name="connsiteY3" fmla="*/ 365760 h 365760"/>
                  <a:gd name="connsiteX4" fmla="*/ 164367 w 2103077"/>
                  <a:gd name="connsiteY4" fmla="*/ 979 h 365760"/>
                  <a:gd name="connsiteX0" fmla="*/ 0 w 1938710"/>
                  <a:gd name="connsiteY0" fmla="*/ 979 h 365760"/>
                  <a:gd name="connsiteX1" fmla="*/ 1938710 w 1938710"/>
                  <a:gd name="connsiteY1" fmla="*/ 0 h 365760"/>
                  <a:gd name="connsiteX2" fmla="*/ 1938710 w 1938710"/>
                  <a:gd name="connsiteY2" fmla="*/ 365760 h 365760"/>
                  <a:gd name="connsiteX3" fmla="*/ 139582 w 1938710"/>
                  <a:gd name="connsiteY3" fmla="*/ 362921 h 365760"/>
                  <a:gd name="connsiteX4" fmla="*/ 0 w 1938710"/>
                  <a:gd name="connsiteY4" fmla="*/ 979 h 365760"/>
                  <a:gd name="connsiteX0" fmla="*/ 0 w 1903054"/>
                  <a:gd name="connsiteY0" fmla="*/ 2742 h 365760"/>
                  <a:gd name="connsiteX1" fmla="*/ 1903054 w 1903054"/>
                  <a:gd name="connsiteY1" fmla="*/ 0 h 365760"/>
                  <a:gd name="connsiteX2" fmla="*/ 1903054 w 1903054"/>
                  <a:gd name="connsiteY2" fmla="*/ 365760 h 365760"/>
                  <a:gd name="connsiteX3" fmla="*/ 103926 w 1903054"/>
                  <a:gd name="connsiteY3" fmla="*/ 362921 h 365760"/>
                  <a:gd name="connsiteX4" fmla="*/ 0 w 1903054"/>
                  <a:gd name="connsiteY4" fmla="*/ 2742 h 365760"/>
                  <a:gd name="connsiteX0" fmla="*/ 0 w 1903054"/>
                  <a:gd name="connsiteY0" fmla="*/ 2742 h 362921"/>
                  <a:gd name="connsiteX1" fmla="*/ 1903054 w 1903054"/>
                  <a:gd name="connsiteY1" fmla="*/ 0 h 362921"/>
                  <a:gd name="connsiteX2" fmla="*/ 1486066 w 1903054"/>
                  <a:gd name="connsiteY2" fmla="*/ 341563 h 362921"/>
                  <a:gd name="connsiteX3" fmla="*/ 103926 w 1903054"/>
                  <a:gd name="connsiteY3" fmla="*/ 362921 h 362921"/>
                  <a:gd name="connsiteX4" fmla="*/ 0 w 1903054"/>
                  <a:gd name="connsiteY4" fmla="*/ 2742 h 362921"/>
                  <a:gd name="connsiteX0" fmla="*/ 0 w 1522994"/>
                  <a:gd name="connsiteY0" fmla="*/ 0 h 360179"/>
                  <a:gd name="connsiteX1" fmla="*/ 1522994 w 1522994"/>
                  <a:gd name="connsiteY1" fmla="*/ 21354 h 360179"/>
                  <a:gd name="connsiteX2" fmla="*/ 1486066 w 1522994"/>
                  <a:gd name="connsiteY2" fmla="*/ 338821 h 360179"/>
                  <a:gd name="connsiteX3" fmla="*/ 103926 w 1522994"/>
                  <a:gd name="connsiteY3" fmla="*/ 360179 h 360179"/>
                  <a:gd name="connsiteX4" fmla="*/ 0 w 1522994"/>
                  <a:gd name="connsiteY4" fmla="*/ 0 h 360179"/>
                  <a:gd name="connsiteX0" fmla="*/ 0 w 1498702"/>
                  <a:gd name="connsiteY0" fmla="*/ 65629 h 425808"/>
                  <a:gd name="connsiteX1" fmla="*/ 1498702 w 1498702"/>
                  <a:gd name="connsiteY1" fmla="*/ 0 h 425808"/>
                  <a:gd name="connsiteX2" fmla="*/ 1486066 w 1498702"/>
                  <a:gd name="connsiteY2" fmla="*/ 404450 h 425808"/>
                  <a:gd name="connsiteX3" fmla="*/ 103926 w 1498702"/>
                  <a:gd name="connsiteY3" fmla="*/ 425808 h 425808"/>
                  <a:gd name="connsiteX4" fmla="*/ 0 w 1498702"/>
                  <a:gd name="connsiteY4" fmla="*/ 65629 h 425808"/>
                  <a:gd name="connsiteX0" fmla="*/ 0 w 1498702"/>
                  <a:gd name="connsiteY0" fmla="*/ 90580 h 450759"/>
                  <a:gd name="connsiteX1" fmla="*/ 1498702 w 1498702"/>
                  <a:gd name="connsiteY1" fmla="*/ 24951 h 450759"/>
                  <a:gd name="connsiteX2" fmla="*/ 1486066 w 1498702"/>
                  <a:gd name="connsiteY2" fmla="*/ 429401 h 450759"/>
                  <a:gd name="connsiteX3" fmla="*/ 103926 w 1498702"/>
                  <a:gd name="connsiteY3" fmla="*/ 450759 h 450759"/>
                  <a:gd name="connsiteX4" fmla="*/ 0 w 1498702"/>
                  <a:gd name="connsiteY4" fmla="*/ 90580 h 450759"/>
                  <a:gd name="connsiteX0" fmla="*/ 0 w 1498702"/>
                  <a:gd name="connsiteY0" fmla="*/ 109041 h 469220"/>
                  <a:gd name="connsiteX1" fmla="*/ 1498702 w 1498702"/>
                  <a:gd name="connsiteY1" fmla="*/ 43412 h 469220"/>
                  <a:gd name="connsiteX2" fmla="*/ 1486066 w 1498702"/>
                  <a:gd name="connsiteY2" fmla="*/ 447862 h 469220"/>
                  <a:gd name="connsiteX3" fmla="*/ 103926 w 1498702"/>
                  <a:gd name="connsiteY3" fmla="*/ 469220 h 469220"/>
                  <a:gd name="connsiteX4" fmla="*/ 0 w 1498702"/>
                  <a:gd name="connsiteY4" fmla="*/ 109041 h 469220"/>
                  <a:gd name="connsiteX0" fmla="*/ 0 w 1498702"/>
                  <a:gd name="connsiteY0" fmla="*/ 109041 h 469220"/>
                  <a:gd name="connsiteX1" fmla="*/ 1498702 w 1498702"/>
                  <a:gd name="connsiteY1" fmla="*/ 43412 h 469220"/>
                  <a:gd name="connsiteX2" fmla="*/ 1412209 w 1498702"/>
                  <a:gd name="connsiteY2" fmla="*/ 351280 h 469220"/>
                  <a:gd name="connsiteX3" fmla="*/ 103926 w 1498702"/>
                  <a:gd name="connsiteY3" fmla="*/ 469220 h 469220"/>
                  <a:gd name="connsiteX4" fmla="*/ 0 w 1498702"/>
                  <a:gd name="connsiteY4" fmla="*/ 109041 h 469220"/>
                  <a:gd name="connsiteX0" fmla="*/ 0 w 1498702"/>
                  <a:gd name="connsiteY0" fmla="*/ 109041 h 469220"/>
                  <a:gd name="connsiteX1" fmla="*/ 1498702 w 1498702"/>
                  <a:gd name="connsiteY1" fmla="*/ 43412 h 469220"/>
                  <a:gd name="connsiteX2" fmla="*/ 1412209 w 1498702"/>
                  <a:gd name="connsiteY2" fmla="*/ 351280 h 469220"/>
                  <a:gd name="connsiteX3" fmla="*/ 103926 w 1498702"/>
                  <a:gd name="connsiteY3" fmla="*/ 469220 h 469220"/>
                  <a:gd name="connsiteX4" fmla="*/ 0 w 1498702"/>
                  <a:gd name="connsiteY4" fmla="*/ 109041 h 469220"/>
                  <a:gd name="connsiteX0" fmla="*/ 0 w 1498702"/>
                  <a:gd name="connsiteY0" fmla="*/ 109041 h 469220"/>
                  <a:gd name="connsiteX1" fmla="*/ 1498702 w 1498702"/>
                  <a:gd name="connsiteY1" fmla="*/ 43412 h 469220"/>
                  <a:gd name="connsiteX2" fmla="*/ 1412209 w 1498702"/>
                  <a:gd name="connsiteY2" fmla="*/ 351280 h 469220"/>
                  <a:gd name="connsiteX3" fmla="*/ 103926 w 1498702"/>
                  <a:gd name="connsiteY3" fmla="*/ 469220 h 469220"/>
                  <a:gd name="connsiteX4" fmla="*/ 0 w 1498702"/>
                  <a:gd name="connsiteY4" fmla="*/ 109041 h 469220"/>
                  <a:gd name="connsiteX0" fmla="*/ 0 w 1498702"/>
                  <a:gd name="connsiteY0" fmla="*/ 109041 h 436601"/>
                  <a:gd name="connsiteX1" fmla="*/ 1498702 w 1498702"/>
                  <a:gd name="connsiteY1" fmla="*/ 43412 h 436601"/>
                  <a:gd name="connsiteX2" fmla="*/ 1412209 w 1498702"/>
                  <a:gd name="connsiteY2" fmla="*/ 351280 h 436601"/>
                  <a:gd name="connsiteX3" fmla="*/ 94817 w 1498702"/>
                  <a:gd name="connsiteY3" fmla="*/ 436601 h 436601"/>
                  <a:gd name="connsiteX4" fmla="*/ 0 w 1498702"/>
                  <a:gd name="connsiteY4" fmla="*/ 109041 h 436601"/>
                  <a:gd name="connsiteX0" fmla="*/ 0 w 1505756"/>
                  <a:gd name="connsiteY0" fmla="*/ 227344 h 554904"/>
                  <a:gd name="connsiteX1" fmla="*/ 1505756 w 1505756"/>
                  <a:gd name="connsiteY1" fmla="*/ 19094 h 554904"/>
                  <a:gd name="connsiteX2" fmla="*/ 1412209 w 1505756"/>
                  <a:gd name="connsiteY2" fmla="*/ 469583 h 554904"/>
                  <a:gd name="connsiteX3" fmla="*/ 94817 w 1505756"/>
                  <a:gd name="connsiteY3" fmla="*/ 554904 h 554904"/>
                  <a:gd name="connsiteX4" fmla="*/ 0 w 1505756"/>
                  <a:gd name="connsiteY4" fmla="*/ 227344 h 554904"/>
                  <a:gd name="connsiteX0" fmla="*/ 0 w 1505756"/>
                  <a:gd name="connsiteY0" fmla="*/ 227344 h 554904"/>
                  <a:gd name="connsiteX1" fmla="*/ 1505756 w 1505756"/>
                  <a:gd name="connsiteY1" fmla="*/ 19094 h 554904"/>
                  <a:gd name="connsiteX2" fmla="*/ 1445317 w 1505756"/>
                  <a:gd name="connsiteY2" fmla="*/ 378291 h 554904"/>
                  <a:gd name="connsiteX3" fmla="*/ 94817 w 1505756"/>
                  <a:gd name="connsiteY3" fmla="*/ 554904 h 554904"/>
                  <a:gd name="connsiteX4" fmla="*/ 0 w 1505756"/>
                  <a:gd name="connsiteY4" fmla="*/ 227344 h 554904"/>
                  <a:gd name="connsiteX0" fmla="*/ 0 w 1505756"/>
                  <a:gd name="connsiteY0" fmla="*/ 231174 h 558734"/>
                  <a:gd name="connsiteX1" fmla="*/ 1505756 w 1505756"/>
                  <a:gd name="connsiteY1" fmla="*/ 22924 h 558734"/>
                  <a:gd name="connsiteX2" fmla="*/ 1445317 w 1505756"/>
                  <a:gd name="connsiteY2" fmla="*/ 382121 h 558734"/>
                  <a:gd name="connsiteX3" fmla="*/ 94817 w 1505756"/>
                  <a:gd name="connsiteY3" fmla="*/ 558734 h 558734"/>
                  <a:gd name="connsiteX4" fmla="*/ 0 w 1505756"/>
                  <a:gd name="connsiteY4" fmla="*/ 231174 h 558734"/>
                  <a:gd name="connsiteX0" fmla="*/ 0 w 1505756"/>
                  <a:gd name="connsiteY0" fmla="*/ 231174 h 558734"/>
                  <a:gd name="connsiteX1" fmla="*/ 1505756 w 1505756"/>
                  <a:gd name="connsiteY1" fmla="*/ 22924 h 558734"/>
                  <a:gd name="connsiteX2" fmla="*/ 1496644 w 1505756"/>
                  <a:gd name="connsiteY2" fmla="*/ 356066 h 558734"/>
                  <a:gd name="connsiteX3" fmla="*/ 94817 w 1505756"/>
                  <a:gd name="connsiteY3" fmla="*/ 558734 h 558734"/>
                  <a:gd name="connsiteX4" fmla="*/ 0 w 1505756"/>
                  <a:gd name="connsiteY4" fmla="*/ 231174 h 558734"/>
                  <a:gd name="connsiteX0" fmla="*/ 0 w 1508732"/>
                  <a:gd name="connsiteY0" fmla="*/ 286069 h 613629"/>
                  <a:gd name="connsiteX1" fmla="*/ 1508732 w 1508732"/>
                  <a:gd name="connsiteY1" fmla="*/ 17651 h 613629"/>
                  <a:gd name="connsiteX2" fmla="*/ 1496644 w 1508732"/>
                  <a:gd name="connsiteY2" fmla="*/ 410961 h 613629"/>
                  <a:gd name="connsiteX3" fmla="*/ 94817 w 1508732"/>
                  <a:gd name="connsiteY3" fmla="*/ 613629 h 613629"/>
                  <a:gd name="connsiteX4" fmla="*/ 0 w 1508732"/>
                  <a:gd name="connsiteY4" fmla="*/ 286069 h 613629"/>
                  <a:gd name="connsiteX0" fmla="*/ 0 w 1508732"/>
                  <a:gd name="connsiteY0" fmla="*/ 268418 h 595978"/>
                  <a:gd name="connsiteX1" fmla="*/ 1508732 w 1508732"/>
                  <a:gd name="connsiteY1" fmla="*/ 0 h 595978"/>
                  <a:gd name="connsiteX2" fmla="*/ 1496644 w 1508732"/>
                  <a:gd name="connsiteY2" fmla="*/ 393310 h 595978"/>
                  <a:gd name="connsiteX3" fmla="*/ 94817 w 1508732"/>
                  <a:gd name="connsiteY3" fmla="*/ 595978 h 595978"/>
                  <a:gd name="connsiteX4" fmla="*/ 0 w 1508732"/>
                  <a:gd name="connsiteY4" fmla="*/ 268418 h 595978"/>
                  <a:gd name="connsiteX0" fmla="*/ 0 w 1508732"/>
                  <a:gd name="connsiteY0" fmla="*/ 268418 h 595978"/>
                  <a:gd name="connsiteX1" fmla="*/ 1508732 w 1508732"/>
                  <a:gd name="connsiteY1" fmla="*/ 0 h 595978"/>
                  <a:gd name="connsiteX2" fmla="*/ 1476147 w 1508732"/>
                  <a:gd name="connsiteY2" fmla="*/ 319919 h 595978"/>
                  <a:gd name="connsiteX3" fmla="*/ 94817 w 1508732"/>
                  <a:gd name="connsiteY3" fmla="*/ 595978 h 595978"/>
                  <a:gd name="connsiteX4" fmla="*/ 0 w 1508732"/>
                  <a:gd name="connsiteY4" fmla="*/ 268418 h 595978"/>
                  <a:gd name="connsiteX0" fmla="*/ 0 w 1508732"/>
                  <a:gd name="connsiteY0" fmla="*/ 268418 h 595978"/>
                  <a:gd name="connsiteX1" fmla="*/ 1508732 w 1508732"/>
                  <a:gd name="connsiteY1" fmla="*/ 0 h 595978"/>
                  <a:gd name="connsiteX2" fmla="*/ 1476147 w 1508732"/>
                  <a:gd name="connsiteY2" fmla="*/ 319919 h 595978"/>
                  <a:gd name="connsiteX3" fmla="*/ 94817 w 1508732"/>
                  <a:gd name="connsiteY3" fmla="*/ 595978 h 595978"/>
                  <a:gd name="connsiteX4" fmla="*/ 0 w 1508732"/>
                  <a:gd name="connsiteY4" fmla="*/ 268418 h 595978"/>
                  <a:gd name="connsiteX0" fmla="*/ 0 w 1518186"/>
                  <a:gd name="connsiteY0" fmla="*/ 183216 h 595978"/>
                  <a:gd name="connsiteX1" fmla="*/ 1518186 w 1518186"/>
                  <a:gd name="connsiteY1" fmla="*/ 0 h 595978"/>
                  <a:gd name="connsiteX2" fmla="*/ 1485601 w 1518186"/>
                  <a:gd name="connsiteY2" fmla="*/ 319919 h 595978"/>
                  <a:gd name="connsiteX3" fmla="*/ 104271 w 1518186"/>
                  <a:gd name="connsiteY3" fmla="*/ 595978 h 595978"/>
                  <a:gd name="connsiteX4" fmla="*/ 0 w 1518186"/>
                  <a:gd name="connsiteY4" fmla="*/ 183216 h 595978"/>
                  <a:gd name="connsiteX0" fmla="*/ 0 w 1518186"/>
                  <a:gd name="connsiteY0" fmla="*/ 183216 h 503409"/>
                  <a:gd name="connsiteX1" fmla="*/ 1518186 w 1518186"/>
                  <a:gd name="connsiteY1" fmla="*/ 0 h 503409"/>
                  <a:gd name="connsiteX2" fmla="*/ 1485601 w 1518186"/>
                  <a:gd name="connsiteY2" fmla="*/ 319919 h 503409"/>
                  <a:gd name="connsiteX3" fmla="*/ 74833 w 1518186"/>
                  <a:gd name="connsiteY3" fmla="*/ 503409 h 503409"/>
                  <a:gd name="connsiteX4" fmla="*/ 0 w 1518186"/>
                  <a:gd name="connsiteY4" fmla="*/ 183216 h 503409"/>
                  <a:gd name="connsiteX0" fmla="*/ 0 w 1480086"/>
                  <a:gd name="connsiteY0" fmla="*/ 95567 h 520535"/>
                  <a:gd name="connsiteX1" fmla="*/ 1480086 w 1480086"/>
                  <a:gd name="connsiteY1" fmla="*/ 17126 h 520535"/>
                  <a:gd name="connsiteX2" fmla="*/ 1447501 w 1480086"/>
                  <a:gd name="connsiteY2" fmla="*/ 337045 h 520535"/>
                  <a:gd name="connsiteX3" fmla="*/ 36733 w 1480086"/>
                  <a:gd name="connsiteY3" fmla="*/ 520535 h 520535"/>
                  <a:gd name="connsiteX4" fmla="*/ 0 w 1480086"/>
                  <a:gd name="connsiteY4" fmla="*/ 95567 h 520535"/>
                  <a:gd name="connsiteX0" fmla="*/ 20417 w 1500503"/>
                  <a:gd name="connsiteY0" fmla="*/ 95567 h 415760"/>
                  <a:gd name="connsiteX1" fmla="*/ 1500503 w 1500503"/>
                  <a:gd name="connsiteY1" fmla="*/ 17126 h 415760"/>
                  <a:gd name="connsiteX2" fmla="*/ 1467918 w 1500503"/>
                  <a:gd name="connsiteY2" fmla="*/ 337045 h 415760"/>
                  <a:gd name="connsiteX3" fmla="*/ 0 w 1500503"/>
                  <a:gd name="connsiteY3" fmla="*/ 415760 h 415760"/>
                  <a:gd name="connsiteX4" fmla="*/ 20417 w 1500503"/>
                  <a:gd name="connsiteY4" fmla="*/ 95567 h 415760"/>
                  <a:gd name="connsiteX0" fmla="*/ 20417 w 1500503"/>
                  <a:gd name="connsiteY0" fmla="*/ 95567 h 446248"/>
                  <a:gd name="connsiteX1" fmla="*/ 1500503 w 1500503"/>
                  <a:gd name="connsiteY1" fmla="*/ 17126 h 446248"/>
                  <a:gd name="connsiteX2" fmla="*/ 1467918 w 1500503"/>
                  <a:gd name="connsiteY2" fmla="*/ 441820 h 446248"/>
                  <a:gd name="connsiteX3" fmla="*/ 0 w 1500503"/>
                  <a:gd name="connsiteY3" fmla="*/ 415760 h 446248"/>
                  <a:gd name="connsiteX4" fmla="*/ 20417 w 1500503"/>
                  <a:gd name="connsiteY4" fmla="*/ 95567 h 446248"/>
                  <a:gd name="connsiteX0" fmla="*/ 20417 w 1500503"/>
                  <a:gd name="connsiteY0" fmla="*/ 95567 h 441820"/>
                  <a:gd name="connsiteX1" fmla="*/ 1500503 w 1500503"/>
                  <a:gd name="connsiteY1" fmla="*/ 17126 h 441820"/>
                  <a:gd name="connsiteX2" fmla="*/ 1467918 w 1500503"/>
                  <a:gd name="connsiteY2" fmla="*/ 441820 h 441820"/>
                  <a:gd name="connsiteX3" fmla="*/ 0 w 1500503"/>
                  <a:gd name="connsiteY3" fmla="*/ 415760 h 441820"/>
                  <a:gd name="connsiteX4" fmla="*/ 20417 w 1500503"/>
                  <a:gd name="connsiteY4" fmla="*/ 95567 h 441820"/>
                  <a:gd name="connsiteX0" fmla="*/ 20417 w 1500503"/>
                  <a:gd name="connsiteY0" fmla="*/ 95567 h 518020"/>
                  <a:gd name="connsiteX1" fmla="*/ 1500503 w 1500503"/>
                  <a:gd name="connsiteY1" fmla="*/ 17126 h 518020"/>
                  <a:gd name="connsiteX2" fmla="*/ 1467918 w 1500503"/>
                  <a:gd name="connsiteY2" fmla="*/ 518020 h 518020"/>
                  <a:gd name="connsiteX3" fmla="*/ 0 w 1500503"/>
                  <a:gd name="connsiteY3" fmla="*/ 415760 h 518020"/>
                  <a:gd name="connsiteX4" fmla="*/ 20417 w 1500503"/>
                  <a:gd name="connsiteY4" fmla="*/ 95567 h 518020"/>
                  <a:gd name="connsiteX0" fmla="*/ 20417 w 1500503"/>
                  <a:gd name="connsiteY0" fmla="*/ 54588 h 477041"/>
                  <a:gd name="connsiteX1" fmla="*/ 1500503 w 1500503"/>
                  <a:gd name="connsiteY1" fmla="*/ 128547 h 477041"/>
                  <a:gd name="connsiteX2" fmla="*/ 1467918 w 1500503"/>
                  <a:gd name="connsiteY2" fmla="*/ 477041 h 477041"/>
                  <a:gd name="connsiteX3" fmla="*/ 0 w 1500503"/>
                  <a:gd name="connsiteY3" fmla="*/ 374781 h 477041"/>
                  <a:gd name="connsiteX4" fmla="*/ 20417 w 1500503"/>
                  <a:gd name="connsiteY4" fmla="*/ 54588 h 477041"/>
                  <a:gd name="connsiteX0" fmla="*/ 20417 w 1500503"/>
                  <a:gd name="connsiteY0" fmla="*/ 84483 h 506936"/>
                  <a:gd name="connsiteX1" fmla="*/ 1500503 w 1500503"/>
                  <a:gd name="connsiteY1" fmla="*/ 158442 h 506936"/>
                  <a:gd name="connsiteX2" fmla="*/ 1467918 w 1500503"/>
                  <a:gd name="connsiteY2" fmla="*/ 506936 h 506936"/>
                  <a:gd name="connsiteX3" fmla="*/ 0 w 1500503"/>
                  <a:gd name="connsiteY3" fmla="*/ 404676 h 506936"/>
                  <a:gd name="connsiteX4" fmla="*/ 20417 w 1500503"/>
                  <a:gd name="connsiteY4" fmla="*/ 84483 h 506936"/>
                  <a:gd name="connsiteX0" fmla="*/ 20417 w 1500503"/>
                  <a:gd name="connsiteY0" fmla="*/ 76220 h 498673"/>
                  <a:gd name="connsiteX1" fmla="*/ 1500503 w 1500503"/>
                  <a:gd name="connsiteY1" fmla="*/ 178754 h 498673"/>
                  <a:gd name="connsiteX2" fmla="*/ 1467918 w 1500503"/>
                  <a:gd name="connsiteY2" fmla="*/ 498673 h 498673"/>
                  <a:gd name="connsiteX3" fmla="*/ 0 w 1500503"/>
                  <a:gd name="connsiteY3" fmla="*/ 396413 h 498673"/>
                  <a:gd name="connsiteX4" fmla="*/ 20417 w 1500503"/>
                  <a:gd name="connsiteY4" fmla="*/ 76220 h 498673"/>
                  <a:gd name="connsiteX0" fmla="*/ 20417 w 1500503"/>
                  <a:gd name="connsiteY0" fmla="*/ 29668 h 452121"/>
                  <a:gd name="connsiteX1" fmla="*/ 1500503 w 1500503"/>
                  <a:gd name="connsiteY1" fmla="*/ 132202 h 452121"/>
                  <a:gd name="connsiteX2" fmla="*/ 1467918 w 1500503"/>
                  <a:gd name="connsiteY2" fmla="*/ 452121 h 452121"/>
                  <a:gd name="connsiteX3" fmla="*/ 0 w 1500503"/>
                  <a:gd name="connsiteY3" fmla="*/ 349861 h 452121"/>
                  <a:gd name="connsiteX4" fmla="*/ 20417 w 1500503"/>
                  <a:gd name="connsiteY4" fmla="*/ 29668 h 452121"/>
                  <a:gd name="connsiteX0" fmla="*/ 20417 w 1500503"/>
                  <a:gd name="connsiteY0" fmla="*/ 29668 h 452121"/>
                  <a:gd name="connsiteX1" fmla="*/ 1500503 w 1500503"/>
                  <a:gd name="connsiteY1" fmla="*/ 132202 h 452121"/>
                  <a:gd name="connsiteX2" fmla="*/ 1467918 w 1500503"/>
                  <a:gd name="connsiteY2" fmla="*/ 452121 h 452121"/>
                  <a:gd name="connsiteX3" fmla="*/ 0 w 1500503"/>
                  <a:gd name="connsiteY3" fmla="*/ 349861 h 452121"/>
                  <a:gd name="connsiteX4" fmla="*/ 20417 w 1500503"/>
                  <a:gd name="connsiteY4" fmla="*/ 29668 h 452121"/>
                  <a:gd name="connsiteX0" fmla="*/ 20417 w 1500503"/>
                  <a:gd name="connsiteY0" fmla="*/ 29668 h 452121"/>
                  <a:gd name="connsiteX1" fmla="*/ 1500503 w 1500503"/>
                  <a:gd name="connsiteY1" fmla="*/ 132202 h 452121"/>
                  <a:gd name="connsiteX2" fmla="*/ 1420293 w 1500503"/>
                  <a:gd name="connsiteY2" fmla="*/ 452121 h 452121"/>
                  <a:gd name="connsiteX3" fmla="*/ 0 w 1500503"/>
                  <a:gd name="connsiteY3" fmla="*/ 349861 h 452121"/>
                  <a:gd name="connsiteX4" fmla="*/ 20417 w 1500503"/>
                  <a:gd name="connsiteY4" fmla="*/ 29668 h 452121"/>
                  <a:gd name="connsiteX0" fmla="*/ 0 w 1480086"/>
                  <a:gd name="connsiteY0" fmla="*/ 29668 h 452121"/>
                  <a:gd name="connsiteX1" fmla="*/ 1480086 w 1480086"/>
                  <a:gd name="connsiteY1" fmla="*/ 132202 h 452121"/>
                  <a:gd name="connsiteX2" fmla="*/ 1399876 w 1480086"/>
                  <a:gd name="connsiteY2" fmla="*/ 452121 h 452121"/>
                  <a:gd name="connsiteX3" fmla="*/ 36733 w 1480086"/>
                  <a:gd name="connsiteY3" fmla="*/ 368911 h 452121"/>
                  <a:gd name="connsiteX4" fmla="*/ 0 w 1480086"/>
                  <a:gd name="connsiteY4" fmla="*/ 29668 h 452121"/>
                  <a:gd name="connsiteX0" fmla="*/ 0 w 1480086"/>
                  <a:gd name="connsiteY0" fmla="*/ 29668 h 452121"/>
                  <a:gd name="connsiteX1" fmla="*/ 1480086 w 1480086"/>
                  <a:gd name="connsiteY1" fmla="*/ 132202 h 452121"/>
                  <a:gd name="connsiteX2" fmla="*/ 1399876 w 1480086"/>
                  <a:gd name="connsiteY2" fmla="*/ 452121 h 452121"/>
                  <a:gd name="connsiteX3" fmla="*/ 104824 w 1480086"/>
                  <a:gd name="connsiteY3" fmla="*/ 274667 h 452121"/>
                  <a:gd name="connsiteX4" fmla="*/ 0 w 1480086"/>
                  <a:gd name="connsiteY4" fmla="*/ 29668 h 452121"/>
                  <a:gd name="connsiteX0" fmla="*/ 0 w 1445470"/>
                  <a:gd name="connsiteY0" fmla="*/ 29143 h 453540"/>
                  <a:gd name="connsiteX1" fmla="*/ 1445470 w 1445470"/>
                  <a:gd name="connsiteY1" fmla="*/ 133621 h 453540"/>
                  <a:gd name="connsiteX2" fmla="*/ 1365260 w 1445470"/>
                  <a:gd name="connsiteY2" fmla="*/ 453540 h 453540"/>
                  <a:gd name="connsiteX3" fmla="*/ 70208 w 1445470"/>
                  <a:gd name="connsiteY3" fmla="*/ 276086 h 453540"/>
                  <a:gd name="connsiteX4" fmla="*/ 0 w 1445470"/>
                  <a:gd name="connsiteY4" fmla="*/ 29143 h 453540"/>
                  <a:gd name="connsiteX0" fmla="*/ 0 w 1445470"/>
                  <a:gd name="connsiteY0" fmla="*/ 29143 h 453540"/>
                  <a:gd name="connsiteX1" fmla="*/ 1445470 w 1445470"/>
                  <a:gd name="connsiteY1" fmla="*/ 133621 h 453540"/>
                  <a:gd name="connsiteX2" fmla="*/ 1365260 w 1445470"/>
                  <a:gd name="connsiteY2" fmla="*/ 453540 h 453540"/>
                  <a:gd name="connsiteX3" fmla="*/ 65900 w 1445470"/>
                  <a:gd name="connsiteY3" fmla="*/ 292707 h 453540"/>
                  <a:gd name="connsiteX4" fmla="*/ 0 w 1445470"/>
                  <a:gd name="connsiteY4" fmla="*/ 29143 h 453540"/>
                  <a:gd name="connsiteX0" fmla="*/ 0 w 1445470"/>
                  <a:gd name="connsiteY0" fmla="*/ 29143 h 441530"/>
                  <a:gd name="connsiteX1" fmla="*/ 1445470 w 1445470"/>
                  <a:gd name="connsiteY1" fmla="*/ 133621 h 441530"/>
                  <a:gd name="connsiteX2" fmla="*/ 1124123 w 1445470"/>
                  <a:gd name="connsiteY2" fmla="*/ 441530 h 441530"/>
                  <a:gd name="connsiteX3" fmla="*/ 65900 w 1445470"/>
                  <a:gd name="connsiteY3" fmla="*/ 292707 h 441530"/>
                  <a:gd name="connsiteX4" fmla="*/ 0 w 1445470"/>
                  <a:gd name="connsiteY4" fmla="*/ 29143 h 441530"/>
                  <a:gd name="connsiteX0" fmla="*/ 0 w 1219965"/>
                  <a:gd name="connsiteY0" fmla="*/ 21972 h 434359"/>
                  <a:gd name="connsiteX1" fmla="*/ 1219965 w 1219965"/>
                  <a:gd name="connsiteY1" fmla="*/ 159427 h 434359"/>
                  <a:gd name="connsiteX2" fmla="*/ 1124123 w 1219965"/>
                  <a:gd name="connsiteY2" fmla="*/ 434359 h 434359"/>
                  <a:gd name="connsiteX3" fmla="*/ 65900 w 1219965"/>
                  <a:gd name="connsiteY3" fmla="*/ 285536 h 434359"/>
                  <a:gd name="connsiteX4" fmla="*/ 0 w 1219965"/>
                  <a:gd name="connsiteY4" fmla="*/ 21972 h 434359"/>
                  <a:gd name="connsiteX0" fmla="*/ 0 w 1278447"/>
                  <a:gd name="connsiteY0" fmla="*/ 26027 h 438414"/>
                  <a:gd name="connsiteX1" fmla="*/ 1278447 w 1278447"/>
                  <a:gd name="connsiteY1" fmla="*/ 143162 h 438414"/>
                  <a:gd name="connsiteX2" fmla="*/ 1124123 w 1278447"/>
                  <a:gd name="connsiteY2" fmla="*/ 438414 h 438414"/>
                  <a:gd name="connsiteX3" fmla="*/ 65900 w 1278447"/>
                  <a:gd name="connsiteY3" fmla="*/ 289591 h 438414"/>
                  <a:gd name="connsiteX4" fmla="*/ 0 w 1278447"/>
                  <a:gd name="connsiteY4" fmla="*/ 26027 h 438414"/>
                  <a:gd name="connsiteX0" fmla="*/ 0 w 1309939"/>
                  <a:gd name="connsiteY0" fmla="*/ 28691 h 441078"/>
                  <a:gd name="connsiteX1" fmla="*/ 1309939 w 1309939"/>
                  <a:gd name="connsiteY1" fmla="*/ 134884 h 441078"/>
                  <a:gd name="connsiteX2" fmla="*/ 1124123 w 1309939"/>
                  <a:gd name="connsiteY2" fmla="*/ 441078 h 441078"/>
                  <a:gd name="connsiteX3" fmla="*/ 65900 w 1309939"/>
                  <a:gd name="connsiteY3" fmla="*/ 292255 h 441078"/>
                  <a:gd name="connsiteX4" fmla="*/ 0 w 1309939"/>
                  <a:gd name="connsiteY4" fmla="*/ 28691 h 441078"/>
                  <a:gd name="connsiteX0" fmla="*/ 0 w 1309939"/>
                  <a:gd name="connsiteY0" fmla="*/ 28691 h 451448"/>
                  <a:gd name="connsiteX1" fmla="*/ 1309939 w 1309939"/>
                  <a:gd name="connsiteY1" fmla="*/ 134884 h 451448"/>
                  <a:gd name="connsiteX2" fmla="*/ 1137810 w 1309939"/>
                  <a:gd name="connsiteY2" fmla="*/ 451448 h 451448"/>
                  <a:gd name="connsiteX3" fmla="*/ 65900 w 1309939"/>
                  <a:gd name="connsiteY3" fmla="*/ 292255 h 451448"/>
                  <a:gd name="connsiteX4" fmla="*/ 0 w 1309939"/>
                  <a:gd name="connsiteY4" fmla="*/ 28691 h 451448"/>
                  <a:gd name="connsiteX0" fmla="*/ 0 w 1309939"/>
                  <a:gd name="connsiteY0" fmla="*/ 28691 h 445196"/>
                  <a:gd name="connsiteX1" fmla="*/ 1309939 w 1309939"/>
                  <a:gd name="connsiteY1" fmla="*/ 134884 h 445196"/>
                  <a:gd name="connsiteX2" fmla="*/ 1155804 w 1309939"/>
                  <a:gd name="connsiteY2" fmla="*/ 445196 h 445196"/>
                  <a:gd name="connsiteX3" fmla="*/ 65900 w 1309939"/>
                  <a:gd name="connsiteY3" fmla="*/ 292255 h 445196"/>
                  <a:gd name="connsiteX4" fmla="*/ 0 w 1309939"/>
                  <a:gd name="connsiteY4" fmla="*/ 28691 h 445196"/>
                  <a:gd name="connsiteX0" fmla="*/ 0 w 1296824"/>
                  <a:gd name="connsiteY0" fmla="*/ 21367 h 437872"/>
                  <a:gd name="connsiteX1" fmla="*/ 1296824 w 1296824"/>
                  <a:gd name="connsiteY1" fmla="*/ 162368 h 437872"/>
                  <a:gd name="connsiteX2" fmla="*/ 1155804 w 1296824"/>
                  <a:gd name="connsiteY2" fmla="*/ 437872 h 437872"/>
                  <a:gd name="connsiteX3" fmla="*/ 65900 w 1296824"/>
                  <a:gd name="connsiteY3" fmla="*/ 284931 h 437872"/>
                  <a:gd name="connsiteX4" fmla="*/ 0 w 1296824"/>
                  <a:gd name="connsiteY4" fmla="*/ 21367 h 437872"/>
                  <a:gd name="connsiteX0" fmla="*/ 0 w 1296824"/>
                  <a:gd name="connsiteY0" fmla="*/ 29706 h 446211"/>
                  <a:gd name="connsiteX1" fmla="*/ 1296824 w 1296824"/>
                  <a:gd name="connsiteY1" fmla="*/ 170707 h 446211"/>
                  <a:gd name="connsiteX2" fmla="*/ 1155804 w 1296824"/>
                  <a:gd name="connsiteY2" fmla="*/ 446211 h 446211"/>
                  <a:gd name="connsiteX3" fmla="*/ 65900 w 1296824"/>
                  <a:gd name="connsiteY3" fmla="*/ 293270 h 446211"/>
                  <a:gd name="connsiteX4" fmla="*/ 0 w 1296824"/>
                  <a:gd name="connsiteY4" fmla="*/ 29706 h 446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6824" h="446211">
                    <a:moveTo>
                      <a:pt x="0" y="29706"/>
                    </a:moveTo>
                    <a:cubicBezTo>
                      <a:pt x="468269" y="-25706"/>
                      <a:pt x="772559" y="-16648"/>
                      <a:pt x="1296824" y="170707"/>
                    </a:cubicBezTo>
                    <a:lnTo>
                      <a:pt x="1155804" y="446211"/>
                    </a:lnTo>
                    <a:cubicBezTo>
                      <a:pt x="755357" y="309246"/>
                      <a:pt x="531059" y="257498"/>
                      <a:pt x="65900" y="293270"/>
                    </a:cubicBezTo>
                    <a:lnTo>
                      <a:pt x="0" y="29706"/>
                    </a:lnTo>
                    <a:close/>
                  </a:path>
                </a:pathLst>
              </a:custGeom>
              <a:solidFill>
                <a:srgbClr val="FF66FF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47" name="Rectangle 31"/>
              <p:cNvSpPr/>
              <p:nvPr/>
            </p:nvSpPr>
            <p:spPr>
              <a:xfrm rot="17208105" flipH="1">
                <a:off x="3332533" y="1844447"/>
                <a:ext cx="1143743" cy="413233"/>
              </a:xfrm>
              <a:custGeom>
                <a:avLst/>
                <a:gdLst>
                  <a:gd name="connsiteX0" fmla="*/ 0 w 1219200"/>
                  <a:gd name="connsiteY0" fmla="*/ 0 h 365760"/>
                  <a:gd name="connsiteX1" fmla="*/ 1219200 w 1219200"/>
                  <a:gd name="connsiteY1" fmla="*/ 0 h 365760"/>
                  <a:gd name="connsiteX2" fmla="*/ 1219200 w 1219200"/>
                  <a:gd name="connsiteY2" fmla="*/ 365760 h 365760"/>
                  <a:gd name="connsiteX3" fmla="*/ 0 w 1219200"/>
                  <a:gd name="connsiteY3" fmla="*/ 365760 h 365760"/>
                  <a:gd name="connsiteX4" fmla="*/ 0 w 1219200"/>
                  <a:gd name="connsiteY4" fmla="*/ 0 h 365760"/>
                  <a:gd name="connsiteX0" fmla="*/ 0 w 1219200"/>
                  <a:gd name="connsiteY0" fmla="*/ 0 h 374641"/>
                  <a:gd name="connsiteX1" fmla="*/ 1219200 w 1219200"/>
                  <a:gd name="connsiteY1" fmla="*/ 0 h 374641"/>
                  <a:gd name="connsiteX2" fmla="*/ 1131835 w 1219200"/>
                  <a:gd name="connsiteY2" fmla="*/ 374641 h 374641"/>
                  <a:gd name="connsiteX3" fmla="*/ 0 w 1219200"/>
                  <a:gd name="connsiteY3" fmla="*/ 365760 h 374641"/>
                  <a:gd name="connsiteX4" fmla="*/ 0 w 1219200"/>
                  <a:gd name="connsiteY4" fmla="*/ 0 h 374641"/>
                  <a:gd name="connsiteX0" fmla="*/ 0 w 1131835"/>
                  <a:gd name="connsiteY0" fmla="*/ 0 h 374641"/>
                  <a:gd name="connsiteX1" fmla="*/ 1125736 w 1131835"/>
                  <a:gd name="connsiteY1" fmla="*/ 51039 h 374641"/>
                  <a:gd name="connsiteX2" fmla="*/ 1131835 w 1131835"/>
                  <a:gd name="connsiteY2" fmla="*/ 374641 h 374641"/>
                  <a:gd name="connsiteX3" fmla="*/ 0 w 1131835"/>
                  <a:gd name="connsiteY3" fmla="*/ 365760 h 374641"/>
                  <a:gd name="connsiteX4" fmla="*/ 0 w 1131835"/>
                  <a:gd name="connsiteY4" fmla="*/ 0 h 374641"/>
                  <a:gd name="connsiteX0" fmla="*/ 11984 w 1131835"/>
                  <a:gd name="connsiteY0" fmla="*/ 0 h 338475"/>
                  <a:gd name="connsiteX1" fmla="*/ 1125736 w 1131835"/>
                  <a:gd name="connsiteY1" fmla="*/ 14873 h 338475"/>
                  <a:gd name="connsiteX2" fmla="*/ 1131835 w 1131835"/>
                  <a:gd name="connsiteY2" fmla="*/ 338475 h 338475"/>
                  <a:gd name="connsiteX3" fmla="*/ 0 w 1131835"/>
                  <a:gd name="connsiteY3" fmla="*/ 329594 h 338475"/>
                  <a:gd name="connsiteX4" fmla="*/ 11984 w 1131835"/>
                  <a:gd name="connsiteY4" fmla="*/ 0 h 338475"/>
                  <a:gd name="connsiteX0" fmla="*/ 0 w 1135108"/>
                  <a:gd name="connsiteY0" fmla="*/ 13686 h 323602"/>
                  <a:gd name="connsiteX1" fmla="*/ 1129009 w 1135108"/>
                  <a:gd name="connsiteY1" fmla="*/ 0 h 323602"/>
                  <a:gd name="connsiteX2" fmla="*/ 1135108 w 1135108"/>
                  <a:gd name="connsiteY2" fmla="*/ 323602 h 323602"/>
                  <a:gd name="connsiteX3" fmla="*/ 3273 w 1135108"/>
                  <a:gd name="connsiteY3" fmla="*/ 314721 h 323602"/>
                  <a:gd name="connsiteX4" fmla="*/ 0 w 1135108"/>
                  <a:gd name="connsiteY4" fmla="*/ 13686 h 323602"/>
                  <a:gd name="connsiteX0" fmla="*/ 0 w 1135108"/>
                  <a:gd name="connsiteY0" fmla="*/ 13686 h 331300"/>
                  <a:gd name="connsiteX1" fmla="*/ 1129009 w 1135108"/>
                  <a:gd name="connsiteY1" fmla="*/ 0 h 331300"/>
                  <a:gd name="connsiteX2" fmla="*/ 1135108 w 1135108"/>
                  <a:gd name="connsiteY2" fmla="*/ 323602 h 331300"/>
                  <a:gd name="connsiteX3" fmla="*/ 91132 w 1135108"/>
                  <a:gd name="connsiteY3" fmla="*/ 331300 h 331300"/>
                  <a:gd name="connsiteX4" fmla="*/ 0 w 1135108"/>
                  <a:gd name="connsiteY4" fmla="*/ 13686 h 331300"/>
                  <a:gd name="connsiteX0" fmla="*/ 0 w 1161032"/>
                  <a:gd name="connsiteY0" fmla="*/ 55607 h 331300"/>
                  <a:gd name="connsiteX1" fmla="*/ 1154933 w 1161032"/>
                  <a:gd name="connsiteY1" fmla="*/ 0 h 331300"/>
                  <a:gd name="connsiteX2" fmla="*/ 1161032 w 1161032"/>
                  <a:gd name="connsiteY2" fmla="*/ 323602 h 331300"/>
                  <a:gd name="connsiteX3" fmla="*/ 117056 w 1161032"/>
                  <a:gd name="connsiteY3" fmla="*/ 331300 h 331300"/>
                  <a:gd name="connsiteX4" fmla="*/ 0 w 1161032"/>
                  <a:gd name="connsiteY4" fmla="*/ 55607 h 331300"/>
                  <a:gd name="connsiteX0" fmla="*/ 0 w 1161032"/>
                  <a:gd name="connsiteY0" fmla="*/ 55607 h 331300"/>
                  <a:gd name="connsiteX1" fmla="*/ 1154933 w 1161032"/>
                  <a:gd name="connsiteY1" fmla="*/ 0 h 331300"/>
                  <a:gd name="connsiteX2" fmla="*/ 1161032 w 1161032"/>
                  <a:gd name="connsiteY2" fmla="*/ 323602 h 331300"/>
                  <a:gd name="connsiteX3" fmla="*/ 117056 w 1161032"/>
                  <a:gd name="connsiteY3" fmla="*/ 331300 h 331300"/>
                  <a:gd name="connsiteX4" fmla="*/ 0 w 1161032"/>
                  <a:gd name="connsiteY4" fmla="*/ 55607 h 331300"/>
                  <a:gd name="connsiteX0" fmla="*/ 0 w 1161032"/>
                  <a:gd name="connsiteY0" fmla="*/ 55607 h 331300"/>
                  <a:gd name="connsiteX1" fmla="*/ 1154933 w 1161032"/>
                  <a:gd name="connsiteY1" fmla="*/ 0 h 331300"/>
                  <a:gd name="connsiteX2" fmla="*/ 1161032 w 1161032"/>
                  <a:gd name="connsiteY2" fmla="*/ 323602 h 331300"/>
                  <a:gd name="connsiteX3" fmla="*/ 117056 w 1161032"/>
                  <a:gd name="connsiteY3" fmla="*/ 331300 h 331300"/>
                  <a:gd name="connsiteX4" fmla="*/ 0 w 1161032"/>
                  <a:gd name="connsiteY4" fmla="*/ 55607 h 331300"/>
                  <a:gd name="connsiteX0" fmla="*/ 0 w 1154933"/>
                  <a:gd name="connsiteY0" fmla="*/ 55607 h 391883"/>
                  <a:gd name="connsiteX1" fmla="*/ 1154933 w 1154933"/>
                  <a:gd name="connsiteY1" fmla="*/ 0 h 391883"/>
                  <a:gd name="connsiteX2" fmla="*/ 1057512 w 1154933"/>
                  <a:gd name="connsiteY2" fmla="*/ 391841 h 391883"/>
                  <a:gd name="connsiteX3" fmla="*/ 117056 w 1154933"/>
                  <a:gd name="connsiteY3" fmla="*/ 331300 h 391883"/>
                  <a:gd name="connsiteX4" fmla="*/ 0 w 1154933"/>
                  <a:gd name="connsiteY4" fmla="*/ 55607 h 391883"/>
                  <a:gd name="connsiteX0" fmla="*/ 0 w 1154933"/>
                  <a:gd name="connsiteY0" fmla="*/ 55607 h 391841"/>
                  <a:gd name="connsiteX1" fmla="*/ 1154933 w 1154933"/>
                  <a:gd name="connsiteY1" fmla="*/ 0 h 391841"/>
                  <a:gd name="connsiteX2" fmla="*/ 1057512 w 1154933"/>
                  <a:gd name="connsiteY2" fmla="*/ 391841 h 391841"/>
                  <a:gd name="connsiteX3" fmla="*/ 117056 w 1154933"/>
                  <a:gd name="connsiteY3" fmla="*/ 331300 h 391841"/>
                  <a:gd name="connsiteX4" fmla="*/ 0 w 1154933"/>
                  <a:gd name="connsiteY4" fmla="*/ 55607 h 391841"/>
                  <a:gd name="connsiteX0" fmla="*/ 0 w 1118914"/>
                  <a:gd name="connsiteY0" fmla="*/ 31199 h 367433"/>
                  <a:gd name="connsiteX1" fmla="*/ 1118914 w 1118914"/>
                  <a:gd name="connsiteY1" fmla="*/ 50946 h 367433"/>
                  <a:gd name="connsiteX2" fmla="*/ 1057512 w 1118914"/>
                  <a:gd name="connsiteY2" fmla="*/ 367433 h 367433"/>
                  <a:gd name="connsiteX3" fmla="*/ 117056 w 1118914"/>
                  <a:gd name="connsiteY3" fmla="*/ 306892 h 367433"/>
                  <a:gd name="connsiteX4" fmla="*/ 0 w 1118914"/>
                  <a:gd name="connsiteY4" fmla="*/ 31199 h 367433"/>
                  <a:gd name="connsiteX0" fmla="*/ 0 w 1118914"/>
                  <a:gd name="connsiteY0" fmla="*/ 53198 h 389432"/>
                  <a:gd name="connsiteX1" fmla="*/ 1118914 w 1118914"/>
                  <a:gd name="connsiteY1" fmla="*/ 72945 h 389432"/>
                  <a:gd name="connsiteX2" fmla="*/ 1057512 w 1118914"/>
                  <a:gd name="connsiteY2" fmla="*/ 389432 h 389432"/>
                  <a:gd name="connsiteX3" fmla="*/ 117056 w 1118914"/>
                  <a:gd name="connsiteY3" fmla="*/ 328891 h 389432"/>
                  <a:gd name="connsiteX4" fmla="*/ 0 w 1118914"/>
                  <a:gd name="connsiteY4" fmla="*/ 53198 h 389432"/>
                  <a:gd name="connsiteX0" fmla="*/ 0 w 1107901"/>
                  <a:gd name="connsiteY0" fmla="*/ 41392 h 377626"/>
                  <a:gd name="connsiteX1" fmla="*/ 1107901 w 1107901"/>
                  <a:gd name="connsiteY1" fmla="*/ 97612 h 377626"/>
                  <a:gd name="connsiteX2" fmla="*/ 1057512 w 1107901"/>
                  <a:gd name="connsiteY2" fmla="*/ 377626 h 377626"/>
                  <a:gd name="connsiteX3" fmla="*/ 117056 w 1107901"/>
                  <a:gd name="connsiteY3" fmla="*/ 317085 h 377626"/>
                  <a:gd name="connsiteX4" fmla="*/ 0 w 1107901"/>
                  <a:gd name="connsiteY4" fmla="*/ 41392 h 377626"/>
                  <a:gd name="connsiteX0" fmla="*/ 0 w 1107901"/>
                  <a:gd name="connsiteY0" fmla="*/ 49907 h 386141"/>
                  <a:gd name="connsiteX1" fmla="*/ 1107901 w 1107901"/>
                  <a:gd name="connsiteY1" fmla="*/ 106127 h 386141"/>
                  <a:gd name="connsiteX2" fmla="*/ 1057512 w 1107901"/>
                  <a:gd name="connsiteY2" fmla="*/ 386141 h 386141"/>
                  <a:gd name="connsiteX3" fmla="*/ 117056 w 1107901"/>
                  <a:gd name="connsiteY3" fmla="*/ 325600 h 386141"/>
                  <a:gd name="connsiteX4" fmla="*/ 0 w 1107901"/>
                  <a:gd name="connsiteY4" fmla="*/ 49907 h 386141"/>
                  <a:gd name="connsiteX0" fmla="*/ 0 w 1107901"/>
                  <a:gd name="connsiteY0" fmla="*/ 49907 h 420493"/>
                  <a:gd name="connsiteX1" fmla="*/ 1107901 w 1107901"/>
                  <a:gd name="connsiteY1" fmla="*/ 106127 h 420493"/>
                  <a:gd name="connsiteX2" fmla="*/ 1050456 w 1107901"/>
                  <a:gd name="connsiteY2" fmla="*/ 420493 h 420493"/>
                  <a:gd name="connsiteX3" fmla="*/ 117056 w 1107901"/>
                  <a:gd name="connsiteY3" fmla="*/ 325600 h 420493"/>
                  <a:gd name="connsiteX4" fmla="*/ 0 w 1107901"/>
                  <a:gd name="connsiteY4" fmla="*/ 49907 h 420493"/>
                  <a:gd name="connsiteX0" fmla="*/ 0 w 1147414"/>
                  <a:gd name="connsiteY0" fmla="*/ 46096 h 416682"/>
                  <a:gd name="connsiteX1" fmla="*/ 1147414 w 1147414"/>
                  <a:gd name="connsiteY1" fmla="*/ 114247 h 416682"/>
                  <a:gd name="connsiteX2" fmla="*/ 1050456 w 1147414"/>
                  <a:gd name="connsiteY2" fmla="*/ 416682 h 416682"/>
                  <a:gd name="connsiteX3" fmla="*/ 117056 w 1147414"/>
                  <a:gd name="connsiteY3" fmla="*/ 321789 h 416682"/>
                  <a:gd name="connsiteX4" fmla="*/ 0 w 1147414"/>
                  <a:gd name="connsiteY4" fmla="*/ 46096 h 416682"/>
                  <a:gd name="connsiteX0" fmla="*/ 0 w 1143743"/>
                  <a:gd name="connsiteY0" fmla="*/ 42647 h 413233"/>
                  <a:gd name="connsiteX1" fmla="*/ 1143743 w 1143743"/>
                  <a:gd name="connsiteY1" fmla="*/ 122956 h 413233"/>
                  <a:gd name="connsiteX2" fmla="*/ 1050456 w 1143743"/>
                  <a:gd name="connsiteY2" fmla="*/ 413233 h 413233"/>
                  <a:gd name="connsiteX3" fmla="*/ 117056 w 1143743"/>
                  <a:gd name="connsiteY3" fmla="*/ 318340 h 413233"/>
                  <a:gd name="connsiteX4" fmla="*/ 0 w 1143743"/>
                  <a:gd name="connsiteY4" fmla="*/ 42647 h 4132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3743" h="413233">
                    <a:moveTo>
                      <a:pt x="0" y="42647"/>
                    </a:moveTo>
                    <a:cubicBezTo>
                      <a:pt x="365942" y="-44652"/>
                      <a:pt x="791233" y="11999"/>
                      <a:pt x="1143743" y="122956"/>
                    </a:cubicBezTo>
                    <a:lnTo>
                      <a:pt x="1050456" y="413233"/>
                    </a:lnTo>
                    <a:cubicBezTo>
                      <a:pt x="745195" y="329204"/>
                      <a:pt x="436548" y="267369"/>
                      <a:pt x="117056" y="318340"/>
                    </a:cubicBezTo>
                    <a:lnTo>
                      <a:pt x="0" y="42647"/>
                    </a:lnTo>
                    <a:close/>
                  </a:path>
                </a:pathLst>
              </a:custGeom>
              <a:solidFill>
                <a:srgbClr val="66FFFF"/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48" name="Isosceles Triangle 47"/>
              <p:cNvSpPr/>
              <p:nvPr/>
            </p:nvSpPr>
            <p:spPr>
              <a:xfrm rot="3257268" flipH="1" flipV="1">
                <a:off x="6647470" y="2444736"/>
                <a:ext cx="176921" cy="487680"/>
              </a:xfrm>
              <a:prstGeom prst="triangle">
                <a:avLst/>
              </a:prstGeom>
              <a:solidFill>
                <a:srgbClr val="FF0000"/>
              </a:solidFill>
              <a:ln w="31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tIns="0" rIns="0" bIns="0" rtlCol="0" anchor="ctr" anchorCtr="1">
                <a:noAutofit/>
              </a:bodyPr>
              <a:lstStyle/>
              <a:p>
                <a:pPr algn="ctr"/>
                <a:r>
                  <a:rPr lang="en-US" sz="1067" i="1" dirty="0" err="1">
                    <a:solidFill>
                      <a:schemeClr val="tx1"/>
                    </a:solidFill>
                  </a:rPr>
                  <a:t>loxP</a:t>
                </a:r>
                <a:endParaRPr lang="en-US" sz="1067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Isosceles Triangle 48"/>
              <p:cNvSpPr/>
              <p:nvPr/>
            </p:nvSpPr>
            <p:spPr>
              <a:xfrm rot="19248412" flipH="1" flipV="1">
                <a:off x="3643849" y="2385603"/>
                <a:ext cx="176921" cy="487680"/>
              </a:xfrm>
              <a:prstGeom prst="triangle">
                <a:avLst/>
              </a:prstGeom>
              <a:solidFill>
                <a:srgbClr val="FF0000"/>
              </a:solidFill>
              <a:ln w="31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tIns="0" rIns="0" bIns="0" rtlCol="0" anchor="ctr" anchorCtr="1">
                <a:noAutofit/>
              </a:bodyPr>
              <a:lstStyle/>
              <a:p>
                <a:pPr algn="ctr"/>
                <a:r>
                  <a:rPr lang="en-US" sz="1067" i="1" dirty="0" err="1">
                    <a:solidFill>
                      <a:schemeClr val="tx1"/>
                    </a:solidFill>
                  </a:rPr>
                  <a:t>loxP</a:t>
                </a:r>
                <a:endParaRPr lang="en-US" sz="1067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 flipH="1">
                <a:off x="6928394" y="2610608"/>
                <a:ext cx="1303908" cy="36576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44" b="1" i="1" dirty="0" err="1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Hra</a:t>
                </a:r>
                <a:r>
                  <a:rPr lang="en-US" sz="1244" b="1" dirty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 cassette</a:t>
                </a: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 flipH="1">
                <a:off x="9222502" y="2469119"/>
                <a:ext cx="325120" cy="650240"/>
                <a:chOff x="5720108" y="2130611"/>
                <a:chExt cx="182880" cy="365760"/>
              </a:xfrm>
            </p:grpSpPr>
            <p:sp>
              <p:nvSpPr>
                <p:cNvPr id="56" name="Isosceles Triangle 55"/>
                <p:cNvSpPr>
                  <a:spLocks/>
                </p:cNvSpPr>
                <p:nvPr/>
              </p:nvSpPr>
              <p:spPr>
                <a:xfrm rot="16200000" flipH="1">
                  <a:off x="5628668" y="2222051"/>
                  <a:ext cx="365760" cy="182880"/>
                </a:xfrm>
                <a:prstGeom prst="triangle">
                  <a:avLst/>
                </a:prstGeom>
                <a:solidFill>
                  <a:schemeClr val="bg1">
                    <a:lumMod val="85000"/>
                  </a:schemeClr>
                </a:solidFill>
                <a:ln w="317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lIns="0" tIns="0" rIns="0" bIns="0" rtlCol="0" anchor="ctr"/>
                <a:lstStyle/>
                <a:p>
                  <a:pPr algn="ctr"/>
                  <a:endParaRPr lang="en-US" sz="1067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 rot="10800000" flipV="1">
                  <a:off x="5761030" y="2251942"/>
                  <a:ext cx="141958" cy="1230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1422" b="1" dirty="0">
                      <a:latin typeface="+mj-lt"/>
                      <a:cs typeface="Times New Roman" panose="02020603050405020304" pitchFamily="18" charset="0"/>
                    </a:rPr>
                    <a:t>LB</a:t>
                  </a:r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 rot="20130103">
                <a:off x="4040784" y="1146996"/>
                <a:ext cx="1266629" cy="288275"/>
              </a:xfrm>
              <a:prstGeom prst="rect">
                <a:avLst/>
              </a:prstGeom>
            </p:spPr>
            <p:txBody>
              <a:bodyPr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lang="en-US" sz="1200" i="1" dirty="0" err="1">
                    <a:cs typeface="Arial" panose="020B0604020202020204" pitchFamily="34" charset="0"/>
                  </a:rPr>
                  <a:t>Pltp</a:t>
                </a:r>
                <a:r>
                  <a:rPr lang="en-US" sz="1200" baseline="-25000" dirty="0" err="1">
                    <a:cs typeface="Arial" panose="020B0604020202020204" pitchFamily="34" charset="0"/>
                  </a:rPr>
                  <a:t>pro</a:t>
                </a:r>
                <a:r>
                  <a:rPr lang="en-US" sz="1200" baseline="-25000" dirty="0"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cs typeface="Arial" panose="020B0604020202020204" pitchFamily="34" charset="0"/>
                  </a:rPr>
                  <a:t>:  </a:t>
                </a:r>
                <a:r>
                  <a:rPr lang="en-US" sz="1200" i="1" dirty="0" err="1">
                    <a:cs typeface="Arial" panose="020B0604020202020204" pitchFamily="34" charset="0"/>
                  </a:rPr>
                  <a:t>Zm-Bbm</a:t>
                </a:r>
                <a:r>
                  <a:rPr lang="en-US" sz="1200" dirty="0"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17038338">
                <a:off x="3401649" y="1978679"/>
                <a:ext cx="1137491" cy="203289"/>
              </a:xfrm>
              <a:prstGeom prst="rect">
                <a:avLst/>
              </a:prstGeom>
            </p:spPr>
            <p:txBody>
              <a:bodyPr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lang="en-US" sz="1200" i="1" dirty="0">
                    <a:cs typeface="Arial" panose="020B0604020202020204" pitchFamily="34" charset="0"/>
                  </a:rPr>
                  <a:t>Axig1</a:t>
                </a:r>
                <a:r>
                  <a:rPr lang="en-US" sz="1200" baseline="-25000" dirty="0">
                    <a:cs typeface="Arial" panose="020B0604020202020204" pitchFamily="34" charset="0"/>
                  </a:rPr>
                  <a:t>pro</a:t>
                </a:r>
                <a:r>
                  <a:rPr lang="en-US" sz="1200" dirty="0">
                    <a:cs typeface="Arial" panose="020B0604020202020204" pitchFamily="34" charset="0"/>
                  </a:rPr>
                  <a:t> : </a:t>
                </a:r>
                <a:r>
                  <a:rPr lang="en-US" sz="1200" i="1" dirty="0">
                    <a:cs typeface="Arial" panose="020B0604020202020204" pitchFamily="34" charset="0"/>
                  </a:rPr>
                  <a:t>Wus2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 rot="1181593">
                <a:off x="5306087" y="1120897"/>
                <a:ext cx="922304" cy="142916"/>
              </a:xfrm>
              <a:prstGeom prst="rect">
                <a:avLst/>
              </a:prstGeom>
            </p:spPr>
            <p:txBody>
              <a:bodyPr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lang="en-US" sz="1300" i="1" dirty="0" err="1">
                    <a:solidFill>
                      <a:schemeClr val="bg1"/>
                    </a:solidFill>
                    <a:cs typeface="Arial" panose="020B0604020202020204" pitchFamily="34" charset="0"/>
                  </a:rPr>
                  <a:t>Hsp</a:t>
                </a:r>
                <a:r>
                  <a:rPr lang="en-US" sz="1300" baseline="-25000" dirty="0" err="1">
                    <a:solidFill>
                      <a:schemeClr val="bg1"/>
                    </a:solidFill>
                    <a:cs typeface="Arial" panose="020B0604020202020204" pitchFamily="34" charset="0"/>
                  </a:rPr>
                  <a:t>pro</a:t>
                </a:r>
                <a:r>
                  <a:rPr lang="en-US" sz="1300" baseline="-250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13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: </a:t>
                </a:r>
                <a:r>
                  <a:rPr lang="en-US" sz="1300" i="1" dirty="0" err="1">
                    <a:solidFill>
                      <a:schemeClr val="bg1"/>
                    </a:solidFill>
                    <a:cs typeface="Arial" panose="020B0604020202020204" pitchFamily="34" charset="0"/>
                  </a:rPr>
                  <a:t>cre</a:t>
                </a:r>
                <a:endParaRPr lang="en-US" sz="1300" i="1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 rot="4798854">
                <a:off x="5870390" y="1924810"/>
                <a:ext cx="1160831" cy="252506"/>
              </a:xfrm>
              <a:prstGeom prst="rect">
                <a:avLst/>
              </a:prstGeom>
            </p:spPr>
            <p:txBody>
              <a:bodyPr wrap="none">
                <a:prstTxWarp prst="textArchUp">
                  <a:avLst/>
                </a:prstTxWarp>
                <a:spAutoFit/>
              </a:bodyPr>
              <a:lstStyle/>
              <a:p>
                <a:pPr algn="ctr"/>
                <a:r>
                  <a:rPr lang="en-US" sz="1200" i="1" dirty="0" err="1">
                    <a:cs typeface="Arial" panose="020B0604020202020204" pitchFamily="34" charset="0"/>
                  </a:rPr>
                  <a:t>Ubi</a:t>
                </a:r>
                <a:r>
                  <a:rPr lang="en-US" sz="1200" baseline="-25000" dirty="0" err="1">
                    <a:cs typeface="Arial" panose="020B0604020202020204" pitchFamily="34" charset="0"/>
                  </a:rPr>
                  <a:t>pro</a:t>
                </a:r>
                <a:r>
                  <a:rPr lang="en-US" sz="1200" dirty="0">
                    <a:cs typeface="Arial" panose="020B0604020202020204" pitchFamily="34" charset="0"/>
                  </a:rPr>
                  <a:t> : </a:t>
                </a:r>
                <a:r>
                  <a:rPr lang="en-US" sz="1200" i="1" dirty="0" err="1">
                    <a:cs typeface="Arial" panose="020B0604020202020204" pitchFamily="34" charset="0"/>
                  </a:rPr>
                  <a:t>ZsGreen</a:t>
                </a:r>
                <a:endParaRPr lang="en-US" sz="1200" i="1" dirty="0"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2991948" y="1983819"/>
            <a:ext cx="5499899" cy="3111671"/>
            <a:chOff x="3229279" y="4424583"/>
            <a:chExt cx="5499899" cy="3111671"/>
          </a:xfrm>
        </p:grpSpPr>
        <p:sp>
          <p:nvSpPr>
            <p:cNvPr id="63" name="Block Arc 62"/>
            <p:cNvSpPr/>
            <p:nvPr/>
          </p:nvSpPr>
          <p:spPr>
            <a:xfrm>
              <a:off x="3637867" y="4424583"/>
              <a:ext cx="2903353" cy="2770875"/>
            </a:xfrm>
            <a:prstGeom prst="blockArc">
              <a:avLst>
                <a:gd name="adj1" fmla="val 6884016"/>
                <a:gd name="adj2" fmla="val 3822828"/>
                <a:gd name="adj3" fmla="val 2435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 flipV="1">
              <a:off x="5738330" y="7021925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 flipH="1">
              <a:off x="6109950" y="6838296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 flipH="1">
              <a:off x="8404058" y="6696807"/>
              <a:ext cx="325120" cy="650240"/>
              <a:chOff x="5720108" y="2130611"/>
              <a:chExt cx="182880" cy="365760"/>
            </a:xfrm>
          </p:grpSpPr>
          <p:sp>
            <p:nvSpPr>
              <p:cNvPr id="81" name="Isosceles Triangle 80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67" name="Rectangle 66"/>
            <p:cNvSpPr/>
            <p:nvPr/>
          </p:nvSpPr>
          <p:spPr>
            <a:xfrm flipV="1">
              <a:off x="3679949" y="704440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8" name="Group 67"/>
            <p:cNvGrpSpPr/>
            <p:nvPr/>
          </p:nvGrpSpPr>
          <p:grpSpPr>
            <a:xfrm flipH="1">
              <a:off x="3643645" y="6708000"/>
              <a:ext cx="325120" cy="650241"/>
              <a:chOff x="5720108" y="2130611"/>
              <a:chExt cx="182880" cy="365760"/>
            </a:xfrm>
          </p:grpSpPr>
          <p:sp>
            <p:nvSpPr>
              <p:cNvPr id="79" name="Isosceles Triangle 78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69" name="Isosceles Triangle 68"/>
            <p:cNvSpPr/>
            <p:nvPr/>
          </p:nvSpPr>
          <p:spPr>
            <a:xfrm rot="12090537" flipH="1" flipV="1">
              <a:off x="4332846" y="7048574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70" name="Isosceles Triangle 69"/>
            <p:cNvSpPr/>
            <p:nvPr/>
          </p:nvSpPr>
          <p:spPr>
            <a:xfrm rot="9340463" flipH="1" flipV="1">
              <a:off x="5713079" y="7005355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46"/>
            <p:cNvSpPr/>
            <p:nvPr/>
          </p:nvSpPr>
          <p:spPr>
            <a:xfrm rot="5400000" flipH="1">
              <a:off x="5604593" y="5642250"/>
              <a:ext cx="1586455" cy="416736"/>
            </a:xfrm>
            <a:custGeom>
              <a:avLst/>
              <a:gdLst>
                <a:gd name="connsiteX0" fmla="*/ 0 w 1472155"/>
                <a:gd name="connsiteY0" fmla="*/ 0 h 228600"/>
                <a:gd name="connsiteX1" fmla="*/ 1472155 w 1472155"/>
                <a:gd name="connsiteY1" fmla="*/ 0 h 228600"/>
                <a:gd name="connsiteX2" fmla="*/ 1472155 w 1472155"/>
                <a:gd name="connsiteY2" fmla="*/ 228600 h 228600"/>
                <a:gd name="connsiteX3" fmla="*/ 0 w 1472155"/>
                <a:gd name="connsiteY3" fmla="*/ 228600 h 228600"/>
                <a:gd name="connsiteX4" fmla="*/ 0 w 1472155"/>
                <a:gd name="connsiteY4" fmla="*/ 0 h 228600"/>
                <a:gd name="connsiteX0" fmla="*/ 0 w 1472155"/>
                <a:gd name="connsiteY0" fmla="*/ 0 h 330200"/>
                <a:gd name="connsiteX1" fmla="*/ 1472155 w 1472155"/>
                <a:gd name="connsiteY1" fmla="*/ 0 h 330200"/>
                <a:gd name="connsiteX2" fmla="*/ 1395955 w 1472155"/>
                <a:gd name="connsiteY2" fmla="*/ 330200 h 330200"/>
                <a:gd name="connsiteX3" fmla="*/ 0 w 1472155"/>
                <a:gd name="connsiteY3" fmla="*/ 228600 h 330200"/>
                <a:gd name="connsiteX4" fmla="*/ 0 w 1472155"/>
                <a:gd name="connsiteY4" fmla="*/ 0 h 330200"/>
                <a:gd name="connsiteX0" fmla="*/ 0 w 1494380"/>
                <a:gd name="connsiteY0" fmla="*/ 0 h 330200"/>
                <a:gd name="connsiteX1" fmla="*/ 1494380 w 1494380"/>
                <a:gd name="connsiteY1" fmla="*/ 158750 h 330200"/>
                <a:gd name="connsiteX2" fmla="*/ 1395955 w 1494380"/>
                <a:gd name="connsiteY2" fmla="*/ 330200 h 330200"/>
                <a:gd name="connsiteX3" fmla="*/ 0 w 1494380"/>
                <a:gd name="connsiteY3" fmla="*/ 228600 h 330200"/>
                <a:gd name="connsiteX4" fmla="*/ 0 w 1494380"/>
                <a:gd name="connsiteY4" fmla="*/ 0 h 330200"/>
                <a:gd name="connsiteX0" fmla="*/ 0 w 1516605"/>
                <a:gd name="connsiteY0" fmla="*/ 0 h 330200"/>
                <a:gd name="connsiteX1" fmla="*/ 1516605 w 1516605"/>
                <a:gd name="connsiteY1" fmla="*/ 133350 h 330200"/>
                <a:gd name="connsiteX2" fmla="*/ 1395955 w 1516605"/>
                <a:gd name="connsiteY2" fmla="*/ 330200 h 330200"/>
                <a:gd name="connsiteX3" fmla="*/ 0 w 1516605"/>
                <a:gd name="connsiteY3" fmla="*/ 228600 h 330200"/>
                <a:gd name="connsiteX4" fmla="*/ 0 w 1516605"/>
                <a:gd name="connsiteY4" fmla="*/ 0 h 330200"/>
                <a:gd name="connsiteX0" fmla="*/ 0 w 1516605"/>
                <a:gd name="connsiteY0" fmla="*/ 0 h 377825"/>
                <a:gd name="connsiteX1" fmla="*/ 1516605 w 1516605"/>
                <a:gd name="connsiteY1" fmla="*/ 133350 h 377825"/>
                <a:gd name="connsiteX2" fmla="*/ 1395955 w 1516605"/>
                <a:gd name="connsiteY2" fmla="*/ 330200 h 377825"/>
                <a:gd name="connsiteX3" fmla="*/ 60325 w 1516605"/>
                <a:gd name="connsiteY3" fmla="*/ 377825 h 377825"/>
                <a:gd name="connsiteX4" fmla="*/ 0 w 1516605"/>
                <a:gd name="connsiteY4" fmla="*/ 0 h 377825"/>
                <a:gd name="connsiteX0" fmla="*/ 0 w 1586455"/>
                <a:gd name="connsiteY0" fmla="*/ 22225 h 244475"/>
                <a:gd name="connsiteX1" fmla="*/ 1586455 w 1586455"/>
                <a:gd name="connsiteY1" fmla="*/ 0 h 244475"/>
                <a:gd name="connsiteX2" fmla="*/ 1465805 w 1586455"/>
                <a:gd name="connsiteY2" fmla="*/ 196850 h 244475"/>
                <a:gd name="connsiteX3" fmla="*/ 130175 w 1586455"/>
                <a:gd name="connsiteY3" fmla="*/ 244475 h 244475"/>
                <a:gd name="connsiteX4" fmla="*/ 0 w 1586455"/>
                <a:gd name="connsiteY4" fmla="*/ 22225 h 244475"/>
                <a:gd name="connsiteX0" fmla="*/ 0 w 1586455"/>
                <a:gd name="connsiteY0" fmla="*/ 96518 h 318768"/>
                <a:gd name="connsiteX1" fmla="*/ 1586455 w 1586455"/>
                <a:gd name="connsiteY1" fmla="*/ 74293 h 318768"/>
                <a:gd name="connsiteX2" fmla="*/ 1465805 w 1586455"/>
                <a:gd name="connsiteY2" fmla="*/ 271143 h 318768"/>
                <a:gd name="connsiteX3" fmla="*/ 130175 w 1586455"/>
                <a:gd name="connsiteY3" fmla="*/ 318768 h 318768"/>
                <a:gd name="connsiteX4" fmla="*/ 0 w 1586455"/>
                <a:gd name="connsiteY4" fmla="*/ 96518 h 318768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6455" h="416736">
                  <a:moveTo>
                    <a:pt x="0" y="194486"/>
                  </a:moveTo>
                  <a:cubicBezTo>
                    <a:pt x="414518" y="-12948"/>
                    <a:pt x="1114787" y="-102907"/>
                    <a:pt x="1586455" y="172261"/>
                  </a:cubicBezTo>
                  <a:lnTo>
                    <a:pt x="1456280" y="384986"/>
                  </a:lnTo>
                  <a:cubicBezTo>
                    <a:pt x="1042820" y="188136"/>
                    <a:pt x="648410" y="169086"/>
                    <a:pt x="130175" y="416736"/>
                  </a:cubicBezTo>
                  <a:lnTo>
                    <a:pt x="0" y="194486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2" name="Rectangle 47"/>
            <p:cNvSpPr/>
            <p:nvPr/>
          </p:nvSpPr>
          <p:spPr>
            <a:xfrm rot="1616785" flipH="1">
              <a:off x="5043654" y="4465161"/>
              <a:ext cx="1228837" cy="355684"/>
            </a:xfrm>
            <a:custGeom>
              <a:avLst/>
              <a:gdLst>
                <a:gd name="connsiteX0" fmla="*/ 0 w 1280965"/>
                <a:gd name="connsiteY0" fmla="*/ 0 h 228600"/>
                <a:gd name="connsiteX1" fmla="*/ 1280965 w 1280965"/>
                <a:gd name="connsiteY1" fmla="*/ 0 h 228600"/>
                <a:gd name="connsiteX2" fmla="*/ 1280965 w 1280965"/>
                <a:gd name="connsiteY2" fmla="*/ 228600 h 228600"/>
                <a:gd name="connsiteX3" fmla="*/ 0 w 1280965"/>
                <a:gd name="connsiteY3" fmla="*/ 228600 h 228600"/>
                <a:gd name="connsiteX4" fmla="*/ 0 w 1280965"/>
                <a:gd name="connsiteY4" fmla="*/ 0 h 228600"/>
                <a:gd name="connsiteX0" fmla="*/ 0 w 1280965"/>
                <a:gd name="connsiteY0" fmla="*/ 0 h 334793"/>
                <a:gd name="connsiteX1" fmla="*/ 1280965 w 1280965"/>
                <a:gd name="connsiteY1" fmla="*/ 0 h 334793"/>
                <a:gd name="connsiteX2" fmla="*/ 1266181 w 1280965"/>
                <a:gd name="connsiteY2" fmla="*/ 334793 h 334793"/>
                <a:gd name="connsiteX3" fmla="*/ 0 w 1280965"/>
                <a:gd name="connsiteY3" fmla="*/ 228600 h 334793"/>
                <a:gd name="connsiteX4" fmla="*/ 0 w 1280965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0 w 1266348"/>
                <a:gd name="connsiteY3" fmla="*/ 228600 h 334793"/>
                <a:gd name="connsiteX4" fmla="*/ 0 w 1266348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45719 w 1266348"/>
                <a:gd name="connsiteY3" fmla="*/ 308105 h 334793"/>
                <a:gd name="connsiteX4" fmla="*/ 0 w 1266348"/>
                <a:gd name="connsiteY4" fmla="*/ 0 h 334793"/>
                <a:gd name="connsiteX0" fmla="*/ 0 w 1220629"/>
                <a:gd name="connsiteY0" fmla="*/ 18594 h 238547"/>
                <a:gd name="connsiteX1" fmla="*/ 1220629 w 1220629"/>
                <a:gd name="connsiteY1" fmla="*/ 0 h 238547"/>
                <a:gd name="connsiteX2" fmla="*/ 1220462 w 1220629"/>
                <a:gd name="connsiteY2" fmla="*/ 238547 h 238547"/>
                <a:gd name="connsiteX3" fmla="*/ 0 w 1220629"/>
                <a:gd name="connsiteY3" fmla="*/ 211859 h 238547"/>
                <a:gd name="connsiteX4" fmla="*/ 0 w 1220629"/>
                <a:gd name="connsiteY4" fmla="*/ 18594 h 238547"/>
                <a:gd name="connsiteX0" fmla="*/ 0 w 1220629"/>
                <a:gd name="connsiteY0" fmla="*/ 71287 h 291240"/>
                <a:gd name="connsiteX1" fmla="*/ 1220629 w 1220629"/>
                <a:gd name="connsiteY1" fmla="*/ 52693 h 291240"/>
                <a:gd name="connsiteX2" fmla="*/ 1220462 w 1220629"/>
                <a:gd name="connsiteY2" fmla="*/ 291240 h 291240"/>
                <a:gd name="connsiteX3" fmla="*/ 0 w 1220629"/>
                <a:gd name="connsiteY3" fmla="*/ 264552 h 291240"/>
                <a:gd name="connsiteX4" fmla="*/ 0 w 1220629"/>
                <a:gd name="connsiteY4" fmla="*/ 71287 h 291240"/>
                <a:gd name="connsiteX0" fmla="*/ 0 w 1220462"/>
                <a:gd name="connsiteY0" fmla="*/ 60342 h 280295"/>
                <a:gd name="connsiteX1" fmla="*/ 1208618 w 1220462"/>
                <a:gd name="connsiteY1" fmla="*/ 86395 h 280295"/>
                <a:gd name="connsiteX2" fmla="*/ 1220462 w 1220462"/>
                <a:gd name="connsiteY2" fmla="*/ 280295 h 280295"/>
                <a:gd name="connsiteX3" fmla="*/ 0 w 1220462"/>
                <a:gd name="connsiteY3" fmla="*/ 253607 h 280295"/>
                <a:gd name="connsiteX4" fmla="*/ 0 w 1220462"/>
                <a:gd name="connsiteY4" fmla="*/ 60342 h 280295"/>
                <a:gd name="connsiteX0" fmla="*/ 0 w 1208618"/>
                <a:gd name="connsiteY0" fmla="*/ 60342 h 314045"/>
                <a:gd name="connsiteX1" fmla="*/ 1208618 w 1208618"/>
                <a:gd name="connsiteY1" fmla="*/ 86395 h 314045"/>
                <a:gd name="connsiteX2" fmla="*/ 1171249 w 1208618"/>
                <a:gd name="connsiteY2" fmla="*/ 314045 h 314045"/>
                <a:gd name="connsiteX3" fmla="*/ 0 w 1208618"/>
                <a:gd name="connsiteY3" fmla="*/ 253607 h 314045"/>
                <a:gd name="connsiteX4" fmla="*/ 0 w 1208618"/>
                <a:gd name="connsiteY4" fmla="*/ 60342 h 314045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99018 h 352721"/>
                <a:gd name="connsiteX1" fmla="*/ 1222504 w 1222504"/>
                <a:gd name="connsiteY1" fmla="*/ 118774 h 352721"/>
                <a:gd name="connsiteX2" fmla="*/ 1171249 w 1222504"/>
                <a:gd name="connsiteY2" fmla="*/ 352721 h 352721"/>
                <a:gd name="connsiteX3" fmla="*/ 0 w 1222504"/>
                <a:gd name="connsiteY3" fmla="*/ 292283 h 352721"/>
                <a:gd name="connsiteX4" fmla="*/ 0 w 1222504"/>
                <a:gd name="connsiteY4" fmla="*/ 99018 h 352721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0 w 1222504"/>
                <a:gd name="connsiteY3" fmla="*/ 301962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71200 w 1222504"/>
                <a:gd name="connsiteY3" fmla="*/ 324800 h 362400"/>
                <a:gd name="connsiteX4" fmla="*/ 0 w 1222504"/>
                <a:gd name="connsiteY4" fmla="*/ 108697 h 362400"/>
                <a:gd name="connsiteX0" fmla="*/ 0 w 1219479"/>
                <a:gd name="connsiteY0" fmla="*/ 119857 h 347981"/>
                <a:gd name="connsiteX1" fmla="*/ 1219479 w 1219479"/>
                <a:gd name="connsiteY1" fmla="*/ 114034 h 347981"/>
                <a:gd name="connsiteX2" fmla="*/ 1168224 w 1219479"/>
                <a:gd name="connsiteY2" fmla="*/ 347981 h 347981"/>
                <a:gd name="connsiteX3" fmla="*/ 68175 w 1219479"/>
                <a:gd name="connsiteY3" fmla="*/ 310381 h 347981"/>
                <a:gd name="connsiteX4" fmla="*/ 0 w 1219479"/>
                <a:gd name="connsiteY4" fmla="*/ 119857 h 347981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68069 w 1228837"/>
                <a:gd name="connsiteY3" fmla="*/ 311787 h 367554"/>
                <a:gd name="connsiteX4" fmla="*/ 0 w 1228837"/>
                <a:gd name="connsiteY4" fmla="*/ 105289 h 36755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837" h="355684">
                  <a:moveTo>
                    <a:pt x="0" y="105289"/>
                  </a:moveTo>
                  <a:cubicBezTo>
                    <a:pt x="333507" y="-70434"/>
                    <a:pt x="816515" y="-1869"/>
                    <a:pt x="1228837" y="133607"/>
                  </a:cubicBezTo>
                  <a:cubicBezTo>
                    <a:pt x="1197880" y="216112"/>
                    <a:pt x="1183034" y="277424"/>
                    <a:pt x="1154232" y="355684"/>
                  </a:cubicBezTo>
                  <a:cubicBezTo>
                    <a:pt x="782462" y="200768"/>
                    <a:pt x="433050" y="206810"/>
                    <a:pt x="68069" y="311787"/>
                  </a:cubicBezTo>
                  <a:lnTo>
                    <a:pt x="0" y="105289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3" name="Rectangle 48"/>
            <p:cNvSpPr/>
            <p:nvPr/>
          </p:nvSpPr>
          <p:spPr>
            <a:xfrm rot="19009821" flipH="1">
              <a:off x="3229279" y="4832685"/>
              <a:ext cx="1757550" cy="538315"/>
            </a:xfrm>
            <a:custGeom>
              <a:avLst/>
              <a:gdLst>
                <a:gd name="connsiteX0" fmla="*/ 0 w 1738080"/>
                <a:gd name="connsiteY0" fmla="*/ 0 h 228600"/>
                <a:gd name="connsiteX1" fmla="*/ 1738080 w 1738080"/>
                <a:gd name="connsiteY1" fmla="*/ 0 h 228600"/>
                <a:gd name="connsiteX2" fmla="*/ 1738080 w 1738080"/>
                <a:gd name="connsiteY2" fmla="*/ 228600 h 228600"/>
                <a:gd name="connsiteX3" fmla="*/ 0 w 1738080"/>
                <a:gd name="connsiteY3" fmla="*/ 228600 h 228600"/>
                <a:gd name="connsiteX4" fmla="*/ 0 w 1738080"/>
                <a:gd name="connsiteY4" fmla="*/ 0 h 228600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0 w 1738080"/>
                <a:gd name="connsiteY3" fmla="*/ 228600 h 547257"/>
                <a:gd name="connsiteX4" fmla="*/ 0 w 1738080"/>
                <a:gd name="connsiteY4" fmla="*/ 0 h 547257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120783 w 1738080"/>
                <a:gd name="connsiteY3" fmla="*/ 385201 h 547257"/>
                <a:gd name="connsiteX4" fmla="*/ 0 w 1738080"/>
                <a:gd name="connsiteY4" fmla="*/ 0 h 547257"/>
                <a:gd name="connsiteX0" fmla="*/ 0 w 1693733"/>
                <a:gd name="connsiteY0" fmla="*/ 158652 h 547257"/>
                <a:gd name="connsiteX1" fmla="*/ 1693733 w 1693733"/>
                <a:gd name="connsiteY1" fmla="*/ 0 h 547257"/>
                <a:gd name="connsiteX2" fmla="*/ 1613918 w 1693733"/>
                <a:gd name="connsiteY2" fmla="*/ 547257 h 547257"/>
                <a:gd name="connsiteX3" fmla="*/ 76436 w 1693733"/>
                <a:gd name="connsiteY3" fmla="*/ 385201 h 547257"/>
                <a:gd name="connsiteX4" fmla="*/ 0 w 1693733"/>
                <a:gd name="connsiteY4" fmla="*/ 158652 h 547257"/>
                <a:gd name="connsiteX0" fmla="*/ 0 w 1808370"/>
                <a:gd name="connsiteY0" fmla="*/ 0 h 388605"/>
                <a:gd name="connsiteX1" fmla="*/ 1808370 w 1808370"/>
                <a:gd name="connsiteY1" fmla="*/ 260560 h 388605"/>
                <a:gd name="connsiteX2" fmla="*/ 1613918 w 1808370"/>
                <a:gd name="connsiteY2" fmla="*/ 388605 h 388605"/>
                <a:gd name="connsiteX3" fmla="*/ 76436 w 1808370"/>
                <a:gd name="connsiteY3" fmla="*/ 226549 h 388605"/>
                <a:gd name="connsiteX4" fmla="*/ 0 w 1808370"/>
                <a:gd name="connsiteY4" fmla="*/ 0 h 388605"/>
                <a:gd name="connsiteX0" fmla="*/ 0 w 1808370"/>
                <a:gd name="connsiteY0" fmla="*/ 35296 h 423901"/>
                <a:gd name="connsiteX1" fmla="*/ 1808370 w 1808370"/>
                <a:gd name="connsiteY1" fmla="*/ 295856 h 423901"/>
                <a:gd name="connsiteX2" fmla="*/ 1613918 w 1808370"/>
                <a:gd name="connsiteY2" fmla="*/ 423901 h 423901"/>
                <a:gd name="connsiteX3" fmla="*/ 76436 w 1808370"/>
                <a:gd name="connsiteY3" fmla="*/ 261845 h 423901"/>
                <a:gd name="connsiteX4" fmla="*/ 0 w 1808370"/>
                <a:gd name="connsiteY4" fmla="*/ 35296 h 423901"/>
                <a:gd name="connsiteX0" fmla="*/ 0 w 1808370"/>
                <a:gd name="connsiteY0" fmla="*/ 187503 h 576108"/>
                <a:gd name="connsiteX1" fmla="*/ 1808370 w 1808370"/>
                <a:gd name="connsiteY1" fmla="*/ 448063 h 576108"/>
                <a:gd name="connsiteX2" fmla="*/ 1613918 w 1808370"/>
                <a:gd name="connsiteY2" fmla="*/ 576108 h 576108"/>
                <a:gd name="connsiteX3" fmla="*/ 76436 w 1808370"/>
                <a:gd name="connsiteY3" fmla="*/ 414052 h 576108"/>
                <a:gd name="connsiteX4" fmla="*/ 0 w 1808370"/>
                <a:gd name="connsiteY4" fmla="*/ 187503 h 576108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32590 h 521195"/>
                <a:gd name="connsiteX1" fmla="*/ 1808370 w 1808370"/>
                <a:gd name="connsiteY1" fmla="*/ 393150 h 521195"/>
                <a:gd name="connsiteX2" fmla="*/ 1613918 w 1808370"/>
                <a:gd name="connsiteY2" fmla="*/ 521195 h 521195"/>
                <a:gd name="connsiteX3" fmla="*/ 76436 w 1808370"/>
                <a:gd name="connsiteY3" fmla="*/ 359139 h 521195"/>
                <a:gd name="connsiteX4" fmla="*/ 0 w 1808370"/>
                <a:gd name="connsiteY4" fmla="*/ 132590 h 521195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7544 w 1808370"/>
                <a:gd name="connsiteY3" fmla="*/ 337991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5228 w 1808370"/>
                <a:gd name="connsiteY3" fmla="*/ 340163 h 533204"/>
                <a:gd name="connsiteX4" fmla="*/ 0 w 1808370"/>
                <a:gd name="connsiteY4" fmla="*/ 132590 h 533204"/>
                <a:gd name="connsiteX0" fmla="*/ 0 w 1788247"/>
                <a:gd name="connsiteY0" fmla="*/ 133435 h 531160"/>
                <a:gd name="connsiteX1" fmla="*/ 1788247 w 1788247"/>
                <a:gd name="connsiteY1" fmla="*/ 391106 h 531160"/>
                <a:gd name="connsiteX2" fmla="*/ 1618120 w 1788247"/>
                <a:gd name="connsiteY2" fmla="*/ 531160 h 531160"/>
                <a:gd name="connsiteX3" fmla="*/ 95105 w 1788247"/>
                <a:gd name="connsiteY3" fmla="*/ 338119 h 531160"/>
                <a:gd name="connsiteX4" fmla="*/ 0 w 1788247"/>
                <a:gd name="connsiteY4" fmla="*/ 133435 h 531160"/>
                <a:gd name="connsiteX0" fmla="*/ 0 w 1757550"/>
                <a:gd name="connsiteY0" fmla="*/ 140590 h 538315"/>
                <a:gd name="connsiteX1" fmla="*/ 1757550 w 1757550"/>
                <a:gd name="connsiteY1" fmla="*/ 374818 h 538315"/>
                <a:gd name="connsiteX2" fmla="*/ 1618120 w 1757550"/>
                <a:gd name="connsiteY2" fmla="*/ 538315 h 538315"/>
                <a:gd name="connsiteX3" fmla="*/ 95105 w 1757550"/>
                <a:gd name="connsiteY3" fmla="*/ 345274 h 538315"/>
                <a:gd name="connsiteX4" fmla="*/ 0 w 1757550"/>
                <a:gd name="connsiteY4" fmla="*/ 140590 h 538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7550" h="538315">
                  <a:moveTo>
                    <a:pt x="0" y="140590"/>
                  </a:moveTo>
                  <a:cubicBezTo>
                    <a:pt x="768592" y="-110928"/>
                    <a:pt x="1209535" y="-20261"/>
                    <a:pt x="1757550" y="374818"/>
                  </a:cubicBezTo>
                  <a:lnTo>
                    <a:pt x="1618120" y="538315"/>
                  </a:lnTo>
                  <a:cubicBezTo>
                    <a:pt x="1171999" y="234842"/>
                    <a:pt x="651225" y="88464"/>
                    <a:pt x="95105" y="345274"/>
                  </a:cubicBezTo>
                  <a:lnTo>
                    <a:pt x="0" y="140590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4" name="Rectangle 49"/>
            <p:cNvSpPr/>
            <p:nvPr/>
          </p:nvSpPr>
          <p:spPr>
            <a:xfrm rot="13917602" flipH="1">
              <a:off x="3300717" y="6228595"/>
              <a:ext cx="1260393" cy="407034"/>
            </a:xfrm>
            <a:custGeom>
              <a:avLst/>
              <a:gdLst>
                <a:gd name="connsiteX0" fmla="*/ 0 w 1219200"/>
                <a:gd name="connsiteY0" fmla="*/ 0 h 228600"/>
                <a:gd name="connsiteX1" fmla="*/ 1219200 w 1219200"/>
                <a:gd name="connsiteY1" fmla="*/ 0 h 228600"/>
                <a:gd name="connsiteX2" fmla="*/ 1219200 w 1219200"/>
                <a:gd name="connsiteY2" fmla="*/ 228600 h 228600"/>
                <a:gd name="connsiteX3" fmla="*/ 0 w 1219200"/>
                <a:gd name="connsiteY3" fmla="*/ 228600 h 228600"/>
                <a:gd name="connsiteX4" fmla="*/ 0 w 1219200"/>
                <a:gd name="connsiteY4" fmla="*/ 0 h 228600"/>
                <a:gd name="connsiteX0" fmla="*/ 0 w 1219200"/>
                <a:gd name="connsiteY0" fmla="*/ 0 h 378955"/>
                <a:gd name="connsiteX1" fmla="*/ 1219200 w 1219200"/>
                <a:gd name="connsiteY1" fmla="*/ 0 h 378955"/>
                <a:gd name="connsiteX2" fmla="*/ 1219200 w 1219200"/>
                <a:gd name="connsiteY2" fmla="*/ 228600 h 378955"/>
                <a:gd name="connsiteX3" fmla="*/ 78334 w 1219200"/>
                <a:gd name="connsiteY3" fmla="*/ 378955 h 378955"/>
                <a:gd name="connsiteX4" fmla="*/ 0 w 1219200"/>
                <a:gd name="connsiteY4" fmla="*/ 0 h 378955"/>
                <a:gd name="connsiteX0" fmla="*/ 0 w 1220174"/>
                <a:gd name="connsiteY0" fmla="*/ 0 h 378955"/>
                <a:gd name="connsiteX1" fmla="*/ 1219200 w 1220174"/>
                <a:gd name="connsiteY1" fmla="*/ 0 h 378955"/>
                <a:gd name="connsiteX2" fmla="*/ 1220174 w 1220174"/>
                <a:gd name="connsiteY2" fmla="*/ 276215 h 378955"/>
                <a:gd name="connsiteX3" fmla="*/ 78334 w 1220174"/>
                <a:gd name="connsiteY3" fmla="*/ 378955 h 378955"/>
                <a:gd name="connsiteX4" fmla="*/ 0 w 1220174"/>
                <a:gd name="connsiteY4" fmla="*/ 0 h 378955"/>
                <a:gd name="connsiteX0" fmla="*/ 0 w 1250285"/>
                <a:gd name="connsiteY0" fmla="*/ 204969 h 378955"/>
                <a:gd name="connsiteX1" fmla="*/ 1249311 w 1250285"/>
                <a:gd name="connsiteY1" fmla="*/ 0 h 378955"/>
                <a:gd name="connsiteX2" fmla="*/ 1250285 w 1250285"/>
                <a:gd name="connsiteY2" fmla="*/ 276215 h 378955"/>
                <a:gd name="connsiteX3" fmla="*/ 108445 w 1250285"/>
                <a:gd name="connsiteY3" fmla="*/ 378955 h 378955"/>
                <a:gd name="connsiteX4" fmla="*/ 0 w 1250285"/>
                <a:gd name="connsiteY4" fmla="*/ 204969 h 378955"/>
                <a:gd name="connsiteX0" fmla="*/ 0 w 1240092"/>
                <a:gd name="connsiteY0" fmla="*/ 190948 h 378955"/>
                <a:gd name="connsiteX1" fmla="*/ 1239118 w 1240092"/>
                <a:gd name="connsiteY1" fmla="*/ 0 h 378955"/>
                <a:gd name="connsiteX2" fmla="*/ 1240092 w 1240092"/>
                <a:gd name="connsiteY2" fmla="*/ 276215 h 378955"/>
                <a:gd name="connsiteX3" fmla="*/ 98252 w 1240092"/>
                <a:gd name="connsiteY3" fmla="*/ 378955 h 378955"/>
                <a:gd name="connsiteX4" fmla="*/ 0 w 1240092"/>
                <a:gd name="connsiteY4" fmla="*/ 190948 h 378955"/>
                <a:gd name="connsiteX0" fmla="*/ 0 w 1260393"/>
                <a:gd name="connsiteY0" fmla="*/ 128981 h 316988"/>
                <a:gd name="connsiteX1" fmla="*/ 1260390 w 1260393"/>
                <a:gd name="connsiteY1" fmla="*/ 0 h 316988"/>
                <a:gd name="connsiteX2" fmla="*/ 1240092 w 1260393"/>
                <a:gd name="connsiteY2" fmla="*/ 214248 h 316988"/>
                <a:gd name="connsiteX3" fmla="*/ 98252 w 1260393"/>
                <a:gd name="connsiteY3" fmla="*/ 316988 h 316988"/>
                <a:gd name="connsiteX4" fmla="*/ 0 w 1260393"/>
                <a:gd name="connsiteY4" fmla="*/ 128981 h 316988"/>
                <a:gd name="connsiteX0" fmla="*/ 0 w 1260393"/>
                <a:gd name="connsiteY0" fmla="*/ 173966 h 361973"/>
                <a:gd name="connsiteX1" fmla="*/ 1260390 w 1260393"/>
                <a:gd name="connsiteY1" fmla="*/ 44985 h 361973"/>
                <a:gd name="connsiteX2" fmla="*/ 1240092 w 1260393"/>
                <a:gd name="connsiteY2" fmla="*/ 259233 h 361973"/>
                <a:gd name="connsiteX3" fmla="*/ 98252 w 1260393"/>
                <a:gd name="connsiteY3" fmla="*/ 361973 h 361973"/>
                <a:gd name="connsiteX4" fmla="*/ 0 w 1260393"/>
                <a:gd name="connsiteY4" fmla="*/ 173966 h 361973"/>
                <a:gd name="connsiteX0" fmla="*/ 0 w 1260393"/>
                <a:gd name="connsiteY0" fmla="*/ 216083 h 404090"/>
                <a:gd name="connsiteX1" fmla="*/ 1260390 w 1260393"/>
                <a:gd name="connsiteY1" fmla="*/ 87102 h 404090"/>
                <a:gd name="connsiteX2" fmla="*/ 1240092 w 1260393"/>
                <a:gd name="connsiteY2" fmla="*/ 301350 h 404090"/>
                <a:gd name="connsiteX3" fmla="*/ 98252 w 1260393"/>
                <a:gd name="connsiteY3" fmla="*/ 404090 h 404090"/>
                <a:gd name="connsiteX4" fmla="*/ 0 w 1260393"/>
                <a:gd name="connsiteY4" fmla="*/ 216083 h 404090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0393" h="407034">
                  <a:moveTo>
                    <a:pt x="0" y="219027"/>
                  </a:moveTo>
                  <a:cubicBezTo>
                    <a:pt x="357294" y="-31801"/>
                    <a:pt x="943096" y="-56266"/>
                    <a:pt x="1260390" y="90046"/>
                  </a:cubicBezTo>
                  <a:cubicBezTo>
                    <a:pt x="1260715" y="182118"/>
                    <a:pt x="1239767" y="212222"/>
                    <a:pt x="1240092" y="304294"/>
                  </a:cubicBezTo>
                  <a:cubicBezTo>
                    <a:pt x="897822" y="163413"/>
                    <a:pt x="432899" y="221294"/>
                    <a:pt x="98252" y="407034"/>
                  </a:cubicBezTo>
                  <a:lnTo>
                    <a:pt x="0" y="219027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 rot="14328344">
              <a:off x="3411461" y="6230268"/>
              <a:ext cx="1137491" cy="276999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>
                  <a:cs typeface="Arial" panose="020B0604020202020204" pitchFamily="34" charset="0"/>
                </a:rPr>
                <a:t>Axig1</a:t>
              </a:r>
              <a:r>
                <a:rPr lang="en-US" sz="1200" baseline="-25000" dirty="0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76" name="Rectangle 75"/>
            <p:cNvSpPr/>
            <p:nvPr/>
          </p:nvSpPr>
          <p:spPr>
            <a:xfrm rot="18512857">
              <a:off x="3565481" y="4933591"/>
              <a:ext cx="1266629" cy="491827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77" name="Rectangle 76"/>
            <p:cNvSpPr/>
            <p:nvPr/>
          </p:nvSpPr>
          <p:spPr>
            <a:xfrm rot="1593709">
              <a:off x="5159337" y="4596797"/>
              <a:ext cx="922304" cy="292388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Hsp</a:t>
              </a:r>
              <a:r>
                <a:rPr lang="en-US" sz="1300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300" baseline="-250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cre</a:t>
              </a:r>
              <a:endParaRPr lang="en-US" sz="1300" i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 rot="5681731">
              <a:off x="5693206" y="5670633"/>
              <a:ext cx="1160831" cy="409033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3406313" y="4156541"/>
            <a:ext cx="3850035" cy="775824"/>
            <a:chOff x="3643645" y="6594456"/>
            <a:chExt cx="3850035" cy="775824"/>
          </a:xfrm>
        </p:grpSpPr>
        <p:sp>
          <p:nvSpPr>
            <p:cNvPr id="104" name="Rectangle 103"/>
            <p:cNvSpPr/>
            <p:nvPr/>
          </p:nvSpPr>
          <p:spPr>
            <a:xfrm flipV="1">
              <a:off x="4502832" y="7045158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 flipH="1">
              <a:off x="4874452" y="6861529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106" name="Group 105"/>
            <p:cNvGrpSpPr/>
            <p:nvPr/>
          </p:nvGrpSpPr>
          <p:grpSpPr>
            <a:xfrm flipH="1">
              <a:off x="7168560" y="6720040"/>
              <a:ext cx="325120" cy="650240"/>
              <a:chOff x="5720108" y="2130611"/>
              <a:chExt cx="182880" cy="365760"/>
            </a:xfrm>
          </p:grpSpPr>
          <p:sp>
            <p:nvSpPr>
              <p:cNvPr id="112" name="Isosceles Triangle 111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107" name="Rectangle 106"/>
            <p:cNvSpPr/>
            <p:nvPr/>
          </p:nvSpPr>
          <p:spPr>
            <a:xfrm flipV="1">
              <a:off x="3679949" y="704440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8" name="Group 107"/>
            <p:cNvGrpSpPr/>
            <p:nvPr/>
          </p:nvGrpSpPr>
          <p:grpSpPr>
            <a:xfrm flipH="1">
              <a:off x="3643645" y="6708000"/>
              <a:ext cx="325120" cy="650241"/>
              <a:chOff x="5720108" y="2130611"/>
              <a:chExt cx="182880" cy="365760"/>
            </a:xfrm>
          </p:grpSpPr>
          <p:sp>
            <p:nvSpPr>
              <p:cNvPr id="110" name="Isosceles Triangle 109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109" name="Isosceles Triangle 108"/>
            <p:cNvSpPr/>
            <p:nvPr/>
          </p:nvSpPr>
          <p:spPr>
            <a:xfrm flipH="1" flipV="1">
              <a:off x="4426581" y="6594456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5227858" y="308202"/>
            <a:ext cx="3060829" cy="3114887"/>
            <a:chOff x="3544250" y="1100811"/>
            <a:chExt cx="3060829" cy="3114887"/>
          </a:xfrm>
        </p:grpSpPr>
        <p:sp>
          <p:nvSpPr>
            <p:cNvPr id="115" name="Donut 114"/>
            <p:cNvSpPr/>
            <p:nvPr/>
          </p:nvSpPr>
          <p:spPr>
            <a:xfrm>
              <a:off x="3845862" y="1100811"/>
              <a:ext cx="2671051" cy="2687418"/>
            </a:xfrm>
            <a:prstGeom prst="donut">
              <a:avLst>
                <a:gd name="adj" fmla="val 364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Isosceles Triangle 115"/>
            <p:cNvSpPr/>
            <p:nvPr/>
          </p:nvSpPr>
          <p:spPr>
            <a:xfrm rot="10358772" flipH="1" flipV="1">
              <a:off x="5273977" y="372801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17" name="Rectangle 46"/>
            <p:cNvSpPr/>
            <p:nvPr/>
          </p:nvSpPr>
          <p:spPr>
            <a:xfrm rot="6804732" flipH="1">
              <a:off x="5399505" y="2738093"/>
              <a:ext cx="1639306" cy="499154"/>
            </a:xfrm>
            <a:custGeom>
              <a:avLst/>
              <a:gdLst>
                <a:gd name="connsiteX0" fmla="*/ 0 w 1472155"/>
                <a:gd name="connsiteY0" fmla="*/ 0 h 228600"/>
                <a:gd name="connsiteX1" fmla="*/ 1472155 w 1472155"/>
                <a:gd name="connsiteY1" fmla="*/ 0 h 228600"/>
                <a:gd name="connsiteX2" fmla="*/ 1472155 w 1472155"/>
                <a:gd name="connsiteY2" fmla="*/ 228600 h 228600"/>
                <a:gd name="connsiteX3" fmla="*/ 0 w 1472155"/>
                <a:gd name="connsiteY3" fmla="*/ 228600 h 228600"/>
                <a:gd name="connsiteX4" fmla="*/ 0 w 1472155"/>
                <a:gd name="connsiteY4" fmla="*/ 0 h 228600"/>
                <a:gd name="connsiteX0" fmla="*/ 0 w 1472155"/>
                <a:gd name="connsiteY0" fmla="*/ 0 h 330200"/>
                <a:gd name="connsiteX1" fmla="*/ 1472155 w 1472155"/>
                <a:gd name="connsiteY1" fmla="*/ 0 h 330200"/>
                <a:gd name="connsiteX2" fmla="*/ 1395955 w 1472155"/>
                <a:gd name="connsiteY2" fmla="*/ 330200 h 330200"/>
                <a:gd name="connsiteX3" fmla="*/ 0 w 1472155"/>
                <a:gd name="connsiteY3" fmla="*/ 228600 h 330200"/>
                <a:gd name="connsiteX4" fmla="*/ 0 w 1472155"/>
                <a:gd name="connsiteY4" fmla="*/ 0 h 330200"/>
                <a:gd name="connsiteX0" fmla="*/ 0 w 1494380"/>
                <a:gd name="connsiteY0" fmla="*/ 0 h 330200"/>
                <a:gd name="connsiteX1" fmla="*/ 1494380 w 1494380"/>
                <a:gd name="connsiteY1" fmla="*/ 158750 h 330200"/>
                <a:gd name="connsiteX2" fmla="*/ 1395955 w 1494380"/>
                <a:gd name="connsiteY2" fmla="*/ 330200 h 330200"/>
                <a:gd name="connsiteX3" fmla="*/ 0 w 1494380"/>
                <a:gd name="connsiteY3" fmla="*/ 228600 h 330200"/>
                <a:gd name="connsiteX4" fmla="*/ 0 w 1494380"/>
                <a:gd name="connsiteY4" fmla="*/ 0 h 330200"/>
                <a:gd name="connsiteX0" fmla="*/ 0 w 1516605"/>
                <a:gd name="connsiteY0" fmla="*/ 0 h 330200"/>
                <a:gd name="connsiteX1" fmla="*/ 1516605 w 1516605"/>
                <a:gd name="connsiteY1" fmla="*/ 133350 h 330200"/>
                <a:gd name="connsiteX2" fmla="*/ 1395955 w 1516605"/>
                <a:gd name="connsiteY2" fmla="*/ 330200 h 330200"/>
                <a:gd name="connsiteX3" fmla="*/ 0 w 1516605"/>
                <a:gd name="connsiteY3" fmla="*/ 228600 h 330200"/>
                <a:gd name="connsiteX4" fmla="*/ 0 w 1516605"/>
                <a:gd name="connsiteY4" fmla="*/ 0 h 330200"/>
                <a:gd name="connsiteX0" fmla="*/ 0 w 1516605"/>
                <a:gd name="connsiteY0" fmla="*/ 0 h 377825"/>
                <a:gd name="connsiteX1" fmla="*/ 1516605 w 1516605"/>
                <a:gd name="connsiteY1" fmla="*/ 133350 h 377825"/>
                <a:gd name="connsiteX2" fmla="*/ 1395955 w 1516605"/>
                <a:gd name="connsiteY2" fmla="*/ 330200 h 377825"/>
                <a:gd name="connsiteX3" fmla="*/ 60325 w 1516605"/>
                <a:gd name="connsiteY3" fmla="*/ 377825 h 377825"/>
                <a:gd name="connsiteX4" fmla="*/ 0 w 1516605"/>
                <a:gd name="connsiteY4" fmla="*/ 0 h 377825"/>
                <a:gd name="connsiteX0" fmla="*/ 0 w 1586455"/>
                <a:gd name="connsiteY0" fmla="*/ 22225 h 244475"/>
                <a:gd name="connsiteX1" fmla="*/ 1586455 w 1586455"/>
                <a:gd name="connsiteY1" fmla="*/ 0 h 244475"/>
                <a:gd name="connsiteX2" fmla="*/ 1465805 w 1586455"/>
                <a:gd name="connsiteY2" fmla="*/ 196850 h 244475"/>
                <a:gd name="connsiteX3" fmla="*/ 130175 w 1586455"/>
                <a:gd name="connsiteY3" fmla="*/ 244475 h 244475"/>
                <a:gd name="connsiteX4" fmla="*/ 0 w 1586455"/>
                <a:gd name="connsiteY4" fmla="*/ 22225 h 244475"/>
                <a:gd name="connsiteX0" fmla="*/ 0 w 1586455"/>
                <a:gd name="connsiteY0" fmla="*/ 96518 h 318768"/>
                <a:gd name="connsiteX1" fmla="*/ 1586455 w 1586455"/>
                <a:gd name="connsiteY1" fmla="*/ 74293 h 318768"/>
                <a:gd name="connsiteX2" fmla="*/ 1465805 w 1586455"/>
                <a:gd name="connsiteY2" fmla="*/ 271143 h 318768"/>
                <a:gd name="connsiteX3" fmla="*/ 130175 w 1586455"/>
                <a:gd name="connsiteY3" fmla="*/ 318768 h 318768"/>
                <a:gd name="connsiteX4" fmla="*/ 0 w 1586455"/>
                <a:gd name="connsiteY4" fmla="*/ 96518 h 318768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245356 h 467606"/>
                <a:gd name="connsiteX1" fmla="*/ 1586455 w 1586455"/>
                <a:gd name="connsiteY1" fmla="*/ 223131 h 467606"/>
                <a:gd name="connsiteX2" fmla="*/ 1456280 w 1586455"/>
                <a:gd name="connsiteY2" fmla="*/ 435856 h 467606"/>
                <a:gd name="connsiteX3" fmla="*/ 130175 w 1586455"/>
                <a:gd name="connsiteY3" fmla="*/ 467606 h 467606"/>
                <a:gd name="connsiteX4" fmla="*/ 0 w 1586455"/>
                <a:gd name="connsiteY4" fmla="*/ 245356 h 467606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314688 h 536938"/>
                <a:gd name="connsiteX1" fmla="*/ 1586455 w 1586455"/>
                <a:gd name="connsiteY1" fmla="*/ 292463 h 536938"/>
                <a:gd name="connsiteX2" fmla="*/ 1456280 w 1586455"/>
                <a:gd name="connsiteY2" fmla="*/ 505188 h 536938"/>
                <a:gd name="connsiteX3" fmla="*/ 130175 w 1586455"/>
                <a:gd name="connsiteY3" fmla="*/ 536938 h 536938"/>
                <a:gd name="connsiteX4" fmla="*/ 0 w 1586455"/>
                <a:gd name="connsiteY4" fmla="*/ 314688 h 536938"/>
                <a:gd name="connsiteX0" fmla="*/ 0 w 1586455"/>
                <a:gd name="connsiteY0" fmla="*/ 285270 h 507520"/>
                <a:gd name="connsiteX1" fmla="*/ 1586455 w 1586455"/>
                <a:gd name="connsiteY1" fmla="*/ 263045 h 507520"/>
                <a:gd name="connsiteX2" fmla="*/ 1456280 w 1586455"/>
                <a:gd name="connsiteY2" fmla="*/ 475770 h 507520"/>
                <a:gd name="connsiteX3" fmla="*/ 130175 w 1586455"/>
                <a:gd name="connsiteY3" fmla="*/ 507520 h 507520"/>
                <a:gd name="connsiteX4" fmla="*/ 0 w 1586455"/>
                <a:gd name="connsiteY4" fmla="*/ 285270 h 507520"/>
                <a:gd name="connsiteX0" fmla="*/ 0 w 1607271"/>
                <a:gd name="connsiteY0" fmla="*/ 312313 h 534563"/>
                <a:gd name="connsiteX1" fmla="*/ 1607271 w 1607271"/>
                <a:gd name="connsiteY1" fmla="*/ 242014 h 534563"/>
                <a:gd name="connsiteX2" fmla="*/ 1456280 w 1607271"/>
                <a:gd name="connsiteY2" fmla="*/ 502813 h 534563"/>
                <a:gd name="connsiteX3" fmla="*/ 130175 w 1607271"/>
                <a:gd name="connsiteY3" fmla="*/ 534563 h 534563"/>
                <a:gd name="connsiteX4" fmla="*/ 0 w 1607271"/>
                <a:gd name="connsiteY4" fmla="*/ 312313 h 534563"/>
                <a:gd name="connsiteX0" fmla="*/ 0 w 1607271"/>
                <a:gd name="connsiteY0" fmla="*/ 298080 h 520330"/>
                <a:gd name="connsiteX1" fmla="*/ 1607271 w 1607271"/>
                <a:gd name="connsiteY1" fmla="*/ 227781 h 520330"/>
                <a:gd name="connsiteX2" fmla="*/ 1456280 w 1607271"/>
                <a:gd name="connsiteY2" fmla="*/ 488580 h 520330"/>
                <a:gd name="connsiteX3" fmla="*/ 130175 w 1607271"/>
                <a:gd name="connsiteY3" fmla="*/ 520330 h 520330"/>
                <a:gd name="connsiteX4" fmla="*/ 0 w 1607271"/>
                <a:gd name="connsiteY4" fmla="*/ 298080 h 520330"/>
                <a:gd name="connsiteX0" fmla="*/ 0 w 1607271"/>
                <a:gd name="connsiteY0" fmla="*/ 298080 h 520330"/>
                <a:gd name="connsiteX1" fmla="*/ 1607271 w 1607271"/>
                <a:gd name="connsiteY1" fmla="*/ 227781 h 520330"/>
                <a:gd name="connsiteX2" fmla="*/ 1471419 w 1607271"/>
                <a:gd name="connsiteY2" fmla="*/ 453617 h 520330"/>
                <a:gd name="connsiteX3" fmla="*/ 130175 w 1607271"/>
                <a:gd name="connsiteY3" fmla="*/ 520330 h 520330"/>
                <a:gd name="connsiteX4" fmla="*/ 0 w 1607271"/>
                <a:gd name="connsiteY4" fmla="*/ 298080 h 520330"/>
                <a:gd name="connsiteX0" fmla="*/ 0 w 1639306"/>
                <a:gd name="connsiteY0" fmla="*/ 320609 h 504832"/>
                <a:gd name="connsiteX1" fmla="*/ 1639306 w 1639306"/>
                <a:gd name="connsiteY1" fmla="*/ 212283 h 504832"/>
                <a:gd name="connsiteX2" fmla="*/ 1503454 w 1639306"/>
                <a:gd name="connsiteY2" fmla="*/ 438119 h 504832"/>
                <a:gd name="connsiteX3" fmla="*/ 162210 w 1639306"/>
                <a:gd name="connsiteY3" fmla="*/ 504832 h 504832"/>
                <a:gd name="connsiteX4" fmla="*/ 0 w 1639306"/>
                <a:gd name="connsiteY4" fmla="*/ 320609 h 504832"/>
                <a:gd name="connsiteX0" fmla="*/ 0 w 1639306"/>
                <a:gd name="connsiteY0" fmla="*/ 320609 h 499154"/>
                <a:gd name="connsiteX1" fmla="*/ 1639306 w 1639306"/>
                <a:gd name="connsiteY1" fmla="*/ 212283 h 499154"/>
                <a:gd name="connsiteX2" fmla="*/ 1503454 w 1639306"/>
                <a:gd name="connsiteY2" fmla="*/ 438119 h 499154"/>
                <a:gd name="connsiteX3" fmla="*/ 149099 w 1639306"/>
                <a:gd name="connsiteY3" fmla="*/ 499154 h 499154"/>
                <a:gd name="connsiteX4" fmla="*/ 0 w 1639306"/>
                <a:gd name="connsiteY4" fmla="*/ 320609 h 499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306" h="499154">
                  <a:moveTo>
                    <a:pt x="0" y="320609"/>
                  </a:moveTo>
                  <a:cubicBezTo>
                    <a:pt x="314990" y="-28525"/>
                    <a:pt x="969663" y="-133036"/>
                    <a:pt x="1639306" y="212283"/>
                  </a:cubicBezTo>
                  <a:lnTo>
                    <a:pt x="1503454" y="438119"/>
                  </a:lnTo>
                  <a:cubicBezTo>
                    <a:pt x="1162217" y="158367"/>
                    <a:pt x="372354" y="201627"/>
                    <a:pt x="149099" y="499154"/>
                  </a:cubicBezTo>
                  <a:lnTo>
                    <a:pt x="0" y="320609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18" name="Rectangle 47"/>
            <p:cNvSpPr/>
            <p:nvPr/>
          </p:nvSpPr>
          <p:spPr>
            <a:xfrm rot="2597065" flipH="1">
              <a:off x="5355038" y="1341592"/>
              <a:ext cx="1250041" cy="365969"/>
            </a:xfrm>
            <a:custGeom>
              <a:avLst/>
              <a:gdLst>
                <a:gd name="connsiteX0" fmla="*/ 0 w 1280965"/>
                <a:gd name="connsiteY0" fmla="*/ 0 h 228600"/>
                <a:gd name="connsiteX1" fmla="*/ 1280965 w 1280965"/>
                <a:gd name="connsiteY1" fmla="*/ 0 h 228600"/>
                <a:gd name="connsiteX2" fmla="*/ 1280965 w 1280965"/>
                <a:gd name="connsiteY2" fmla="*/ 228600 h 228600"/>
                <a:gd name="connsiteX3" fmla="*/ 0 w 1280965"/>
                <a:gd name="connsiteY3" fmla="*/ 228600 h 228600"/>
                <a:gd name="connsiteX4" fmla="*/ 0 w 1280965"/>
                <a:gd name="connsiteY4" fmla="*/ 0 h 228600"/>
                <a:gd name="connsiteX0" fmla="*/ 0 w 1280965"/>
                <a:gd name="connsiteY0" fmla="*/ 0 h 334793"/>
                <a:gd name="connsiteX1" fmla="*/ 1280965 w 1280965"/>
                <a:gd name="connsiteY1" fmla="*/ 0 h 334793"/>
                <a:gd name="connsiteX2" fmla="*/ 1266181 w 1280965"/>
                <a:gd name="connsiteY2" fmla="*/ 334793 h 334793"/>
                <a:gd name="connsiteX3" fmla="*/ 0 w 1280965"/>
                <a:gd name="connsiteY3" fmla="*/ 228600 h 334793"/>
                <a:gd name="connsiteX4" fmla="*/ 0 w 1280965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0 w 1266348"/>
                <a:gd name="connsiteY3" fmla="*/ 228600 h 334793"/>
                <a:gd name="connsiteX4" fmla="*/ 0 w 1266348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45719 w 1266348"/>
                <a:gd name="connsiteY3" fmla="*/ 308105 h 334793"/>
                <a:gd name="connsiteX4" fmla="*/ 0 w 1266348"/>
                <a:gd name="connsiteY4" fmla="*/ 0 h 334793"/>
                <a:gd name="connsiteX0" fmla="*/ 0 w 1220629"/>
                <a:gd name="connsiteY0" fmla="*/ 18594 h 238547"/>
                <a:gd name="connsiteX1" fmla="*/ 1220629 w 1220629"/>
                <a:gd name="connsiteY1" fmla="*/ 0 h 238547"/>
                <a:gd name="connsiteX2" fmla="*/ 1220462 w 1220629"/>
                <a:gd name="connsiteY2" fmla="*/ 238547 h 238547"/>
                <a:gd name="connsiteX3" fmla="*/ 0 w 1220629"/>
                <a:gd name="connsiteY3" fmla="*/ 211859 h 238547"/>
                <a:gd name="connsiteX4" fmla="*/ 0 w 1220629"/>
                <a:gd name="connsiteY4" fmla="*/ 18594 h 238547"/>
                <a:gd name="connsiteX0" fmla="*/ 0 w 1220629"/>
                <a:gd name="connsiteY0" fmla="*/ 71287 h 291240"/>
                <a:gd name="connsiteX1" fmla="*/ 1220629 w 1220629"/>
                <a:gd name="connsiteY1" fmla="*/ 52693 h 291240"/>
                <a:gd name="connsiteX2" fmla="*/ 1220462 w 1220629"/>
                <a:gd name="connsiteY2" fmla="*/ 291240 h 291240"/>
                <a:gd name="connsiteX3" fmla="*/ 0 w 1220629"/>
                <a:gd name="connsiteY3" fmla="*/ 264552 h 291240"/>
                <a:gd name="connsiteX4" fmla="*/ 0 w 1220629"/>
                <a:gd name="connsiteY4" fmla="*/ 71287 h 291240"/>
                <a:gd name="connsiteX0" fmla="*/ 0 w 1220462"/>
                <a:gd name="connsiteY0" fmla="*/ 60342 h 280295"/>
                <a:gd name="connsiteX1" fmla="*/ 1208618 w 1220462"/>
                <a:gd name="connsiteY1" fmla="*/ 86395 h 280295"/>
                <a:gd name="connsiteX2" fmla="*/ 1220462 w 1220462"/>
                <a:gd name="connsiteY2" fmla="*/ 280295 h 280295"/>
                <a:gd name="connsiteX3" fmla="*/ 0 w 1220462"/>
                <a:gd name="connsiteY3" fmla="*/ 253607 h 280295"/>
                <a:gd name="connsiteX4" fmla="*/ 0 w 1220462"/>
                <a:gd name="connsiteY4" fmla="*/ 60342 h 280295"/>
                <a:gd name="connsiteX0" fmla="*/ 0 w 1208618"/>
                <a:gd name="connsiteY0" fmla="*/ 60342 h 314045"/>
                <a:gd name="connsiteX1" fmla="*/ 1208618 w 1208618"/>
                <a:gd name="connsiteY1" fmla="*/ 86395 h 314045"/>
                <a:gd name="connsiteX2" fmla="*/ 1171249 w 1208618"/>
                <a:gd name="connsiteY2" fmla="*/ 314045 h 314045"/>
                <a:gd name="connsiteX3" fmla="*/ 0 w 1208618"/>
                <a:gd name="connsiteY3" fmla="*/ 253607 h 314045"/>
                <a:gd name="connsiteX4" fmla="*/ 0 w 1208618"/>
                <a:gd name="connsiteY4" fmla="*/ 60342 h 314045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99018 h 352721"/>
                <a:gd name="connsiteX1" fmla="*/ 1222504 w 1222504"/>
                <a:gd name="connsiteY1" fmla="*/ 118774 h 352721"/>
                <a:gd name="connsiteX2" fmla="*/ 1171249 w 1222504"/>
                <a:gd name="connsiteY2" fmla="*/ 352721 h 352721"/>
                <a:gd name="connsiteX3" fmla="*/ 0 w 1222504"/>
                <a:gd name="connsiteY3" fmla="*/ 292283 h 352721"/>
                <a:gd name="connsiteX4" fmla="*/ 0 w 1222504"/>
                <a:gd name="connsiteY4" fmla="*/ 99018 h 352721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0 w 1222504"/>
                <a:gd name="connsiteY3" fmla="*/ 301962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71200 w 1222504"/>
                <a:gd name="connsiteY3" fmla="*/ 324800 h 362400"/>
                <a:gd name="connsiteX4" fmla="*/ 0 w 1222504"/>
                <a:gd name="connsiteY4" fmla="*/ 108697 h 362400"/>
                <a:gd name="connsiteX0" fmla="*/ 0 w 1219479"/>
                <a:gd name="connsiteY0" fmla="*/ 119857 h 347981"/>
                <a:gd name="connsiteX1" fmla="*/ 1219479 w 1219479"/>
                <a:gd name="connsiteY1" fmla="*/ 114034 h 347981"/>
                <a:gd name="connsiteX2" fmla="*/ 1168224 w 1219479"/>
                <a:gd name="connsiteY2" fmla="*/ 347981 h 347981"/>
                <a:gd name="connsiteX3" fmla="*/ 68175 w 1219479"/>
                <a:gd name="connsiteY3" fmla="*/ 310381 h 347981"/>
                <a:gd name="connsiteX4" fmla="*/ 0 w 1219479"/>
                <a:gd name="connsiteY4" fmla="*/ 119857 h 347981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68069 w 1228837"/>
                <a:gd name="connsiteY3" fmla="*/ 311787 h 367554"/>
                <a:gd name="connsiteX4" fmla="*/ 0 w 1228837"/>
                <a:gd name="connsiteY4" fmla="*/ 105289 h 36755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51976"/>
                <a:gd name="connsiteY0" fmla="*/ 128735 h 379130"/>
                <a:gd name="connsiteX1" fmla="*/ 1251976 w 1251976"/>
                <a:gd name="connsiteY1" fmla="*/ 104701 h 379130"/>
                <a:gd name="connsiteX2" fmla="*/ 1154232 w 1251976"/>
                <a:gd name="connsiteY2" fmla="*/ 379130 h 379130"/>
                <a:gd name="connsiteX3" fmla="*/ 68069 w 1251976"/>
                <a:gd name="connsiteY3" fmla="*/ 335233 h 379130"/>
                <a:gd name="connsiteX4" fmla="*/ 0 w 1251976"/>
                <a:gd name="connsiteY4" fmla="*/ 128735 h 379130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1104 w 1265011"/>
                <a:gd name="connsiteY3" fmla="*/ 369034 h 412931"/>
                <a:gd name="connsiteX4" fmla="*/ 0 w 1265011"/>
                <a:gd name="connsiteY4" fmla="*/ 102282 h 412931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0566 w 1265011"/>
                <a:gd name="connsiteY3" fmla="*/ 351082 h 412931"/>
                <a:gd name="connsiteX4" fmla="*/ 0 w 1265011"/>
                <a:gd name="connsiteY4" fmla="*/ 102282 h 412931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0566 w 1265011"/>
                <a:gd name="connsiteY3" fmla="*/ 351082 h 412931"/>
                <a:gd name="connsiteX4" fmla="*/ 0 w 1265011"/>
                <a:gd name="connsiteY4" fmla="*/ 102282 h 41293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80566 w 1265011"/>
                <a:gd name="connsiteY3" fmla="*/ 351082 h 381111"/>
                <a:gd name="connsiteX4" fmla="*/ 0 w 1265011"/>
                <a:gd name="connsiteY4" fmla="*/ 102282 h 38111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80566 w 1265011"/>
                <a:gd name="connsiteY3" fmla="*/ 351082 h 381111"/>
                <a:gd name="connsiteX4" fmla="*/ 0 w 1265011"/>
                <a:gd name="connsiteY4" fmla="*/ 102282 h 38111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68741 w 1265011"/>
                <a:gd name="connsiteY3" fmla="*/ 331221 h 381111"/>
                <a:gd name="connsiteX4" fmla="*/ 0 w 1265011"/>
                <a:gd name="connsiteY4" fmla="*/ 102282 h 381111"/>
                <a:gd name="connsiteX0" fmla="*/ 0 w 1271138"/>
                <a:gd name="connsiteY0" fmla="*/ 110318 h 368749"/>
                <a:gd name="connsiteX1" fmla="*/ 1271138 w 1271138"/>
                <a:gd name="connsiteY1" fmla="*/ 126140 h 368749"/>
                <a:gd name="connsiteX2" fmla="*/ 1185918 w 1271138"/>
                <a:gd name="connsiteY2" fmla="*/ 368749 h 368749"/>
                <a:gd name="connsiteX3" fmla="*/ 74868 w 1271138"/>
                <a:gd name="connsiteY3" fmla="*/ 318859 h 368749"/>
                <a:gd name="connsiteX4" fmla="*/ 0 w 1271138"/>
                <a:gd name="connsiteY4" fmla="*/ 110318 h 368749"/>
                <a:gd name="connsiteX0" fmla="*/ 0 w 1253992"/>
                <a:gd name="connsiteY0" fmla="*/ 99702 h 358133"/>
                <a:gd name="connsiteX1" fmla="*/ 1253992 w 1253992"/>
                <a:gd name="connsiteY1" fmla="*/ 142991 h 358133"/>
                <a:gd name="connsiteX2" fmla="*/ 1185918 w 1253992"/>
                <a:gd name="connsiteY2" fmla="*/ 358133 h 358133"/>
                <a:gd name="connsiteX3" fmla="*/ 74868 w 1253992"/>
                <a:gd name="connsiteY3" fmla="*/ 308243 h 358133"/>
                <a:gd name="connsiteX4" fmla="*/ 0 w 1253992"/>
                <a:gd name="connsiteY4" fmla="*/ 99702 h 358133"/>
                <a:gd name="connsiteX0" fmla="*/ 0 w 1253992"/>
                <a:gd name="connsiteY0" fmla="*/ 114799 h 373230"/>
                <a:gd name="connsiteX1" fmla="*/ 1253992 w 1253992"/>
                <a:gd name="connsiteY1" fmla="*/ 158088 h 373230"/>
                <a:gd name="connsiteX2" fmla="*/ 1185918 w 1253992"/>
                <a:gd name="connsiteY2" fmla="*/ 373230 h 373230"/>
                <a:gd name="connsiteX3" fmla="*/ 74868 w 1253992"/>
                <a:gd name="connsiteY3" fmla="*/ 323340 h 373230"/>
                <a:gd name="connsiteX4" fmla="*/ 0 w 1253992"/>
                <a:gd name="connsiteY4" fmla="*/ 114799 h 373230"/>
                <a:gd name="connsiteX0" fmla="*/ 0 w 1250041"/>
                <a:gd name="connsiteY0" fmla="*/ 107538 h 365969"/>
                <a:gd name="connsiteX1" fmla="*/ 1250041 w 1250041"/>
                <a:gd name="connsiteY1" fmla="*/ 168915 h 365969"/>
                <a:gd name="connsiteX2" fmla="*/ 1185918 w 1250041"/>
                <a:gd name="connsiteY2" fmla="*/ 365969 h 365969"/>
                <a:gd name="connsiteX3" fmla="*/ 74868 w 1250041"/>
                <a:gd name="connsiteY3" fmla="*/ 316079 h 365969"/>
                <a:gd name="connsiteX4" fmla="*/ 0 w 1250041"/>
                <a:gd name="connsiteY4" fmla="*/ 107538 h 365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041" h="365969">
                  <a:moveTo>
                    <a:pt x="0" y="107538"/>
                  </a:moveTo>
                  <a:cubicBezTo>
                    <a:pt x="333507" y="-68185"/>
                    <a:pt x="878944" y="-14963"/>
                    <a:pt x="1250041" y="168915"/>
                  </a:cubicBezTo>
                  <a:cubicBezTo>
                    <a:pt x="1219084" y="251420"/>
                    <a:pt x="1214720" y="287709"/>
                    <a:pt x="1185918" y="365969"/>
                  </a:cubicBezTo>
                  <a:cubicBezTo>
                    <a:pt x="813475" y="188612"/>
                    <a:pt x="427217" y="164313"/>
                    <a:pt x="74868" y="316079"/>
                  </a:cubicBezTo>
                  <a:lnTo>
                    <a:pt x="0" y="107538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19" name="Rectangle 48"/>
            <p:cNvSpPr/>
            <p:nvPr/>
          </p:nvSpPr>
          <p:spPr>
            <a:xfrm rot="19549685" flipH="1">
              <a:off x="3544250" y="1328878"/>
              <a:ext cx="1711132" cy="633789"/>
            </a:xfrm>
            <a:custGeom>
              <a:avLst/>
              <a:gdLst>
                <a:gd name="connsiteX0" fmla="*/ 0 w 1738080"/>
                <a:gd name="connsiteY0" fmla="*/ 0 h 228600"/>
                <a:gd name="connsiteX1" fmla="*/ 1738080 w 1738080"/>
                <a:gd name="connsiteY1" fmla="*/ 0 h 228600"/>
                <a:gd name="connsiteX2" fmla="*/ 1738080 w 1738080"/>
                <a:gd name="connsiteY2" fmla="*/ 228600 h 228600"/>
                <a:gd name="connsiteX3" fmla="*/ 0 w 1738080"/>
                <a:gd name="connsiteY3" fmla="*/ 228600 h 228600"/>
                <a:gd name="connsiteX4" fmla="*/ 0 w 1738080"/>
                <a:gd name="connsiteY4" fmla="*/ 0 h 228600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0 w 1738080"/>
                <a:gd name="connsiteY3" fmla="*/ 228600 h 547257"/>
                <a:gd name="connsiteX4" fmla="*/ 0 w 1738080"/>
                <a:gd name="connsiteY4" fmla="*/ 0 h 547257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120783 w 1738080"/>
                <a:gd name="connsiteY3" fmla="*/ 385201 h 547257"/>
                <a:gd name="connsiteX4" fmla="*/ 0 w 1738080"/>
                <a:gd name="connsiteY4" fmla="*/ 0 h 547257"/>
                <a:gd name="connsiteX0" fmla="*/ 0 w 1693733"/>
                <a:gd name="connsiteY0" fmla="*/ 158652 h 547257"/>
                <a:gd name="connsiteX1" fmla="*/ 1693733 w 1693733"/>
                <a:gd name="connsiteY1" fmla="*/ 0 h 547257"/>
                <a:gd name="connsiteX2" fmla="*/ 1613918 w 1693733"/>
                <a:gd name="connsiteY2" fmla="*/ 547257 h 547257"/>
                <a:gd name="connsiteX3" fmla="*/ 76436 w 1693733"/>
                <a:gd name="connsiteY3" fmla="*/ 385201 h 547257"/>
                <a:gd name="connsiteX4" fmla="*/ 0 w 1693733"/>
                <a:gd name="connsiteY4" fmla="*/ 158652 h 547257"/>
                <a:gd name="connsiteX0" fmla="*/ 0 w 1808370"/>
                <a:gd name="connsiteY0" fmla="*/ 0 h 388605"/>
                <a:gd name="connsiteX1" fmla="*/ 1808370 w 1808370"/>
                <a:gd name="connsiteY1" fmla="*/ 260560 h 388605"/>
                <a:gd name="connsiteX2" fmla="*/ 1613918 w 1808370"/>
                <a:gd name="connsiteY2" fmla="*/ 388605 h 388605"/>
                <a:gd name="connsiteX3" fmla="*/ 76436 w 1808370"/>
                <a:gd name="connsiteY3" fmla="*/ 226549 h 388605"/>
                <a:gd name="connsiteX4" fmla="*/ 0 w 1808370"/>
                <a:gd name="connsiteY4" fmla="*/ 0 h 388605"/>
                <a:gd name="connsiteX0" fmla="*/ 0 w 1808370"/>
                <a:gd name="connsiteY0" fmla="*/ 35296 h 423901"/>
                <a:gd name="connsiteX1" fmla="*/ 1808370 w 1808370"/>
                <a:gd name="connsiteY1" fmla="*/ 295856 h 423901"/>
                <a:gd name="connsiteX2" fmla="*/ 1613918 w 1808370"/>
                <a:gd name="connsiteY2" fmla="*/ 423901 h 423901"/>
                <a:gd name="connsiteX3" fmla="*/ 76436 w 1808370"/>
                <a:gd name="connsiteY3" fmla="*/ 261845 h 423901"/>
                <a:gd name="connsiteX4" fmla="*/ 0 w 1808370"/>
                <a:gd name="connsiteY4" fmla="*/ 35296 h 423901"/>
                <a:gd name="connsiteX0" fmla="*/ 0 w 1808370"/>
                <a:gd name="connsiteY0" fmla="*/ 187503 h 576108"/>
                <a:gd name="connsiteX1" fmla="*/ 1808370 w 1808370"/>
                <a:gd name="connsiteY1" fmla="*/ 448063 h 576108"/>
                <a:gd name="connsiteX2" fmla="*/ 1613918 w 1808370"/>
                <a:gd name="connsiteY2" fmla="*/ 576108 h 576108"/>
                <a:gd name="connsiteX3" fmla="*/ 76436 w 1808370"/>
                <a:gd name="connsiteY3" fmla="*/ 414052 h 576108"/>
                <a:gd name="connsiteX4" fmla="*/ 0 w 1808370"/>
                <a:gd name="connsiteY4" fmla="*/ 187503 h 576108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32590 h 521195"/>
                <a:gd name="connsiteX1" fmla="*/ 1808370 w 1808370"/>
                <a:gd name="connsiteY1" fmla="*/ 393150 h 521195"/>
                <a:gd name="connsiteX2" fmla="*/ 1613918 w 1808370"/>
                <a:gd name="connsiteY2" fmla="*/ 521195 h 521195"/>
                <a:gd name="connsiteX3" fmla="*/ 76436 w 1808370"/>
                <a:gd name="connsiteY3" fmla="*/ 359139 h 521195"/>
                <a:gd name="connsiteX4" fmla="*/ 0 w 1808370"/>
                <a:gd name="connsiteY4" fmla="*/ 132590 h 521195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7544 w 1808370"/>
                <a:gd name="connsiteY3" fmla="*/ 337991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5228 w 1808370"/>
                <a:gd name="connsiteY3" fmla="*/ 340163 h 533204"/>
                <a:gd name="connsiteX4" fmla="*/ 0 w 1808370"/>
                <a:gd name="connsiteY4" fmla="*/ 132590 h 533204"/>
                <a:gd name="connsiteX0" fmla="*/ 0 w 1788247"/>
                <a:gd name="connsiteY0" fmla="*/ 133435 h 531160"/>
                <a:gd name="connsiteX1" fmla="*/ 1788247 w 1788247"/>
                <a:gd name="connsiteY1" fmla="*/ 391106 h 531160"/>
                <a:gd name="connsiteX2" fmla="*/ 1618120 w 1788247"/>
                <a:gd name="connsiteY2" fmla="*/ 531160 h 531160"/>
                <a:gd name="connsiteX3" fmla="*/ 95105 w 1788247"/>
                <a:gd name="connsiteY3" fmla="*/ 338119 h 531160"/>
                <a:gd name="connsiteX4" fmla="*/ 0 w 1788247"/>
                <a:gd name="connsiteY4" fmla="*/ 133435 h 531160"/>
                <a:gd name="connsiteX0" fmla="*/ 0 w 1757550"/>
                <a:gd name="connsiteY0" fmla="*/ 140590 h 538315"/>
                <a:gd name="connsiteX1" fmla="*/ 1757550 w 1757550"/>
                <a:gd name="connsiteY1" fmla="*/ 374818 h 538315"/>
                <a:gd name="connsiteX2" fmla="*/ 1618120 w 1757550"/>
                <a:gd name="connsiteY2" fmla="*/ 538315 h 538315"/>
                <a:gd name="connsiteX3" fmla="*/ 95105 w 1757550"/>
                <a:gd name="connsiteY3" fmla="*/ 345274 h 538315"/>
                <a:gd name="connsiteX4" fmla="*/ 0 w 1757550"/>
                <a:gd name="connsiteY4" fmla="*/ 140590 h 538315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95105 w 1757550"/>
                <a:gd name="connsiteY3" fmla="*/ 345274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95105 w 1757550"/>
                <a:gd name="connsiteY3" fmla="*/ 345274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87840 w 1757550"/>
                <a:gd name="connsiteY3" fmla="*/ 335802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87840 w 1757550"/>
                <a:gd name="connsiteY3" fmla="*/ 335802 h 563278"/>
                <a:gd name="connsiteX4" fmla="*/ 0 w 1757550"/>
                <a:gd name="connsiteY4" fmla="*/ 140590 h 563278"/>
                <a:gd name="connsiteX0" fmla="*/ 0 w 1750286"/>
                <a:gd name="connsiteY0" fmla="*/ 143637 h 556853"/>
                <a:gd name="connsiteX1" fmla="*/ 1750286 w 1750286"/>
                <a:gd name="connsiteY1" fmla="*/ 368393 h 556853"/>
                <a:gd name="connsiteX2" fmla="*/ 1563563 w 1750286"/>
                <a:gd name="connsiteY2" fmla="*/ 556853 h 556853"/>
                <a:gd name="connsiteX3" fmla="*/ 80576 w 1750286"/>
                <a:gd name="connsiteY3" fmla="*/ 329377 h 556853"/>
                <a:gd name="connsiteX4" fmla="*/ 0 w 1750286"/>
                <a:gd name="connsiteY4" fmla="*/ 143637 h 556853"/>
                <a:gd name="connsiteX0" fmla="*/ 0 w 1750286"/>
                <a:gd name="connsiteY0" fmla="*/ 165185 h 578401"/>
                <a:gd name="connsiteX1" fmla="*/ 1750286 w 1750286"/>
                <a:gd name="connsiteY1" fmla="*/ 389941 h 578401"/>
                <a:gd name="connsiteX2" fmla="*/ 1563563 w 1750286"/>
                <a:gd name="connsiteY2" fmla="*/ 578401 h 578401"/>
                <a:gd name="connsiteX3" fmla="*/ 80576 w 1750286"/>
                <a:gd name="connsiteY3" fmla="*/ 350925 h 578401"/>
                <a:gd name="connsiteX4" fmla="*/ 0 w 1750286"/>
                <a:gd name="connsiteY4" fmla="*/ 165185 h 578401"/>
                <a:gd name="connsiteX0" fmla="*/ 0 w 1745033"/>
                <a:gd name="connsiteY0" fmla="*/ 160964 h 574180"/>
                <a:gd name="connsiteX1" fmla="*/ 1745033 w 1745033"/>
                <a:gd name="connsiteY1" fmla="*/ 399256 h 574180"/>
                <a:gd name="connsiteX2" fmla="*/ 1563563 w 1745033"/>
                <a:gd name="connsiteY2" fmla="*/ 574180 h 574180"/>
                <a:gd name="connsiteX3" fmla="*/ 80576 w 1745033"/>
                <a:gd name="connsiteY3" fmla="*/ 346704 h 574180"/>
                <a:gd name="connsiteX4" fmla="*/ 0 w 1745033"/>
                <a:gd name="connsiteY4" fmla="*/ 160964 h 574180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87840 w 1752297"/>
                <a:gd name="connsiteY3" fmla="*/ 353316 h 580792"/>
                <a:gd name="connsiteX4" fmla="*/ 0 w 1752297"/>
                <a:gd name="connsiteY4" fmla="*/ 158103 h 580792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117265 w 1752297"/>
                <a:gd name="connsiteY3" fmla="*/ 335632 h 580792"/>
                <a:gd name="connsiteX4" fmla="*/ 0 w 1752297"/>
                <a:gd name="connsiteY4" fmla="*/ 158103 h 580792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105706 w 1752297"/>
                <a:gd name="connsiteY3" fmla="*/ 346039 h 580792"/>
                <a:gd name="connsiteX4" fmla="*/ 0 w 1752297"/>
                <a:gd name="connsiteY4" fmla="*/ 158103 h 580792"/>
                <a:gd name="connsiteX0" fmla="*/ 0 w 1752297"/>
                <a:gd name="connsiteY0" fmla="*/ 158103 h 575122"/>
                <a:gd name="connsiteX1" fmla="*/ 1752297 w 1752297"/>
                <a:gd name="connsiteY1" fmla="*/ 405868 h 575122"/>
                <a:gd name="connsiteX2" fmla="*/ 1586017 w 1752297"/>
                <a:gd name="connsiteY2" fmla="*/ 575122 h 575122"/>
                <a:gd name="connsiteX3" fmla="*/ 105706 w 1752297"/>
                <a:gd name="connsiteY3" fmla="*/ 346039 h 575122"/>
                <a:gd name="connsiteX4" fmla="*/ 0 w 1752297"/>
                <a:gd name="connsiteY4" fmla="*/ 158103 h 575122"/>
                <a:gd name="connsiteX0" fmla="*/ 0 w 1742553"/>
                <a:gd name="connsiteY0" fmla="*/ 154367 h 571386"/>
                <a:gd name="connsiteX1" fmla="*/ 1742553 w 1742553"/>
                <a:gd name="connsiteY1" fmla="*/ 414908 h 571386"/>
                <a:gd name="connsiteX2" fmla="*/ 1586017 w 1742553"/>
                <a:gd name="connsiteY2" fmla="*/ 571386 h 571386"/>
                <a:gd name="connsiteX3" fmla="*/ 105706 w 1742553"/>
                <a:gd name="connsiteY3" fmla="*/ 342303 h 571386"/>
                <a:gd name="connsiteX4" fmla="*/ 0 w 1742553"/>
                <a:gd name="connsiteY4" fmla="*/ 154367 h 57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2553" h="571386">
                  <a:moveTo>
                    <a:pt x="0" y="154367"/>
                  </a:moveTo>
                  <a:cubicBezTo>
                    <a:pt x="758261" y="-146296"/>
                    <a:pt x="1194538" y="19829"/>
                    <a:pt x="1742553" y="414908"/>
                  </a:cubicBezTo>
                  <a:lnTo>
                    <a:pt x="1586017" y="571386"/>
                  </a:lnTo>
                  <a:cubicBezTo>
                    <a:pt x="1177150" y="224764"/>
                    <a:pt x="661826" y="85493"/>
                    <a:pt x="105706" y="342303"/>
                  </a:cubicBezTo>
                  <a:lnTo>
                    <a:pt x="0" y="154367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20" name="Rectangle 49"/>
            <p:cNvSpPr/>
            <p:nvPr/>
          </p:nvSpPr>
          <p:spPr>
            <a:xfrm rot="13917602" flipH="1">
              <a:off x="3543444" y="2893444"/>
              <a:ext cx="1260393" cy="407034"/>
            </a:xfrm>
            <a:custGeom>
              <a:avLst/>
              <a:gdLst>
                <a:gd name="connsiteX0" fmla="*/ 0 w 1219200"/>
                <a:gd name="connsiteY0" fmla="*/ 0 h 228600"/>
                <a:gd name="connsiteX1" fmla="*/ 1219200 w 1219200"/>
                <a:gd name="connsiteY1" fmla="*/ 0 h 228600"/>
                <a:gd name="connsiteX2" fmla="*/ 1219200 w 1219200"/>
                <a:gd name="connsiteY2" fmla="*/ 228600 h 228600"/>
                <a:gd name="connsiteX3" fmla="*/ 0 w 1219200"/>
                <a:gd name="connsiteY3" fmla="*/ 228600 h 228600"/>
                <a:gd name="connsiteX4" fmla="*/ 0 w 1219200"/>
                <a:gd name="connsiteY4" fmla="*/ 0 h 228600"/>
                <a:gd name="connsiteX0" fmla="*/ 0 w 1219200"/>
                <a:gd name="connsiteY0" fmla="*/ 0 h 378955"/>
                <a:gd name="connsiteX1" fmla="*/ 1219200 w 1219200"/>
                <a:gd name="connsiteY1" fmla="*/ 0 h 378955"/>
                <a:gd name="connsiteX2" fmla="*/ 1219200 w 1219200"/>
                <a:gd name="connsiteY2" fmla="*/ 228600 h 378955"/>
                <a:gd name="connsiteX3" fmla="*/ 78334 w 1219200"/>
                <a:gd name="connsiteY3" fmla="*/ 378955 h 378955"/>
                <a:gd name="connsiteX4" fmla="*/ 0 w 1219200"/>
                <a:gd name="connsiteY4" fmla="*/ 0 h 378955"/>
                <a:gd name="connsiteX0" fmla="*/ 0 w 1220174"/>
                <a:gd name="connsiteY0" fmla="*/ 0 h 378955"/>
                <a:gd name="connsiteX1" fmla="*/ 1219200 w 1220174"/>
                <a:gd name="connsiteY1" fmla="*/ 0 h 378955"/>
                <a:gd name="connsiteX2" fmla="*/ 1220174 w 1220174"/>
                <a:gd name="connsiteY2" fmla="*/ 276215 h 378955"/>
                <a:gd name="connsiteX3" fmla="*/ 78334 w 1220174"/>
                <a:gd name="connsiteY3" fmla="*/ 378955 h 378955"/>
                <a:gd name="connsiteX4" fmla="*/ 0 w 1220174"/>
                <a:gd name="connsiteY4" fmla="*/ 0 h 378955"/>
                <a:gd name="connsiteX0" fmla="*/ 0 w 1250285"/>
                <a:gd name="connsiteY0" fmla="*/ 204969 h 378955"/>
                <a:gd name="connsiteX1" fmla="*/ 1249311 w 1250285"/>
                <a:gd name="connsiteY1" fmla="*/ 0 h 378955"/>
                <a:gd name="connsiteX2" fmla="*/ 1250285 w 1250285"/>
                <a:gd name="connsiteY2" fmla="*/ 276215 h 378955"/>
                <a:gd name="connsiteX3" fmla="*/ 108445 w 1250285"/>
                <a:gd name="connsiteY3" fmla="*/ 378955 h 378955"/>
                <a:gd name="connsiteX4" fmla="*/ 0 w 1250285"/>
                <a:gd name="connsiteY4" fmla="*/ 204969 h 378955"/>
                <a:gd name="connsiteX0" fmla="*/ 0 w 1240092"/>
                <a:gd name="connsiteY0" fmla="*/ 190948 h 378955"/>
                <a:gd name="connsiteX1" fmla="*/ 1239118 w 1240092"/>
                <a:gd name="connsiteY1" fmla="*/ 0 h 378955"/>
                <a:gd name="connsiteX2" fmla="*/ 1240092 w 1240092"/>
                <a:gd name="connsiteY2" fmla="*/ 276215 h 378955"/>
                <a:gd name="connsiteX3" fmla="*/ 98252 w 1240092"/>
                <a:gd name="connsiteY3" fmla="*/ 378955 h 378955"/>
                <a:gd name="connsiteX4" fmla="*/ 0 w 1240092"/>
                <a:gd name="connsiteY4" fmla="*/ 190948 h 378955"/>
                <a:gd name="connsiteX0" fmla="*/ 0 w 1260393"/>
                <a:gd name="connsiteY0" fmla="*/ 128981 h 316988"/>
                <a:gd name="connsiteX1" fmla="*/ 1260390 w 1260393"/>
                <a:gd name="connsiteY1" fmla="*/ 0 h 316988"/>
                <a:gd name="connsiteX2" fmla="*/ 1240092 w 1260393"/>
                <a:gd name="connsiteY2" fmla="*/ 214248 h 316988"/>
                <a:gd name="connsiteX3" fmla="*/ 98252 w 1260393"/>
                <a:gd name="connsiteY3" fmla="*/ 316988 h 316988"/>
                <a:gd name="connsiteX4" fmla="*/ 0 w 1260393"/>
                <a:gd name="connsiteY4" fmla="*/ 128981 h 316988"/>
                <a:gd name="connsiteX0" fmla="*/ 0 w 1260393"/>
                <a:gd name="connsiteY0" fmla="*/ 173966 h 361973"/>
                <a:gd name="connsiteX1" fmla="*/ 1260390 w 1260393"/>
                <a:gd name="connsiteY1" fmla="*/ 44985 h 361973"/>
                <a:gd name="connsiteX2" fmla="*/ 1240092 w 1260393"/>
                <a:gd name="connsiteY2" fmla="*/ 259233 h 361973"/>
                <a:gd name="connsiteX3" fmla="*/ 98252 w 1260393"/>
                <a:gd name="connsiteY3" fmla="*/ 361973 h 361973"/>
                <a:gd name="connsiteX4" fmla="*/ 0 w 1260393"/>
                <a:gd name="connsiteY4" fmla="*/ 173966 h 361973"/>
                <a:gd name="connsiteX0" fmla="*/ 0 w 1260393"/>
                <a:gd name="connsiteY0" fmla="*/ 216083 h 404090"/>
                <a:gd name="connsiteX1" fmla="*/ 1260390 w 1260393"/>
                <a:gd name="connsiteY1" fmla="*/ 87102 h 404090"/>
                <a:gd name="connsiteX2" fmla="*/ 1240092 w 1260393"/>
                <a:gd name="connsiteY2" fmla="*/ 301350 h 404090"/>
                <a:gd name="connsiteX3" fmla="*/ 98252 w 1260393"/>
                <a:gd name="connsiteY3" fmla="*/ 404090 h 404090"/>
                <a:gd name="connsiteX4" fmla="*/ 0 w 1260393"/>
                <a:gd name="connsiteY4" fmla="*/ 216083 h 404090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0393" h="407034">
                  <a:moveTo>
                    <a:pt x="0" y="219027"/>
                  </a:moveTo>
                  <a:cubicBezTo>
                    <a:pt x="357294" y="-31801"/>
                    <a:pt x="943096" y="-56266"/>
                    <a:pt x="1260390" y="90046"/>
                  </a:cubicBezTo>
                  <a:cubicBezTo>
                    <a:pt x="1260715" y="182118"/>
                    <a:pt x="1239767" y="212222"/>
                    <a:pt x="1240092" y="304294"/>
                  </a:cubicBezTo>
                  <a:cubicBezTo>
                    <a:pt x="897822" y="163413"/>
                    <a:pt x="432899" y="221294"/>
                    <a:pt x="98252" y="407034"/>
                  </a:cubicBezTo>
                  <a:lnTo>
                    <a:pt x="0" y="219027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4328344">
              <a:off x="3664374" y="2910048"/>
              <a:ext cx="1137491" cy="276999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>
                  <a:cs typeface="Arial" panose="020B0604020202020204" pitchFamily="34" charset="0"/>
                </a:rPr>
                <a:t>Axig1</a:t>
              </a:r>
              <a:r>
                <a:rPr lang="en-US" sz="1200" baseline="-25000" dirty="0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122" name="Rectangle 121"/>
            <p:cNvSpPr/>
            <p:nvPr/>
          </p:nvSpPr>
          <p:spPr>
            <a:xfrm rot="19051576">
              <a:off x="3897362" y="1407733"/>
              <a:ext cx="1288545" cy="694162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 rot="2490434">
              <a:off x="5434127" y="1426580"/>
              <a:ext cx="922304" cy="357172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Hsp</a:t>
              </a:r>
              <a:r>
                <a:rPr lang="en-US" sz="1300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300" baseline="-250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cre</a:t>
              </a:r>
              <a:endParaRPr lang="en-US" sz="1300" i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 rot="6995394">
              <a:off x="5384472" y="2655250"/>
              <a:ext cx="1308520" cy="585788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3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47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H="1">
            <a:off x="2035168" y="4297535"/>
            <a:ext cx="32512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 flipH="1">
            <a:off x="1734915" y="3972414"/>
            <a:ext cx="325120" cy="650241"/>
            <a:chOff x="5720108" y="2130611"/>
            <a:chExt cx="182880" cy="365760"/>
          </a:xfrm>
        </p:grpSpPr>
        <p:sp>
          <p:nvSpPr>
            <p:cNvPr id="152" name="Isosceles Triangle 151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06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 rot="10800000" flipV="1">
              <a:off x="5761030" y="2251942"/>
              <a:ext cx="141958" cy="1230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22" b="1" dirty="0">
                  <a:latin typeface="+mj-lt"/>
                  <a:cs typeface="Times New Roman" panose="02020603050405020304" pitchFamily="18" charset="0"/>
                </a:rPr>
                <a:t>RB</a:t>
              </a:r>
            </a:p>
          </p:txBody>
        </p:sp>
      </p:grpSp>
      <p:sp>
        <p:nvSpPr>
          <p:cNvPr id="149" name="Rectangle 148"/>
          <p:cNvSpPr/>
          <p:nvPr/>
        </p:nvSpPr>
        <p:spPr>
          <a:xfrm flipH="1">
            <a:off x="7136300" y="3972414"/>
            <a:ext cx="1472155" cy="365760"/>
          </a:xfrm>
          <a:prstGeom prst="rect">
            <a:avLst/>
          </a:prstGeom>
          <a:solidFill>
            <a:srgbClr val="00FF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22" b="1" i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Ubi</a:t>
            </a:r>
            <a:r>
              <a:rPr lang="en-US" sz="1422" b="1" baseline="-25000" dirty="0" err="1">
                <a:solidFill>
                  <a:schemeClr val="tx1"/>
                </a:solidFill>
                <a:cs typeface="Arial" panose="020B0604020202020204" pitchFamily="34" charset="0"/>
              </a:rPr>
              <a:t>pro</a:t>
            </a:r>
            <a:r>
              <a: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: </a:t>
            </a:r>
            <a:r>
              <a:rPr lang="en-US" sz="1422" b="1" i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ZsGreen</a:t>
            </a:r>
            <a:endParaRPr lang="en-US" sz="1422" b="1" i="1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 flipH="1">
            <a:off x="5709217" y="3972414"/>
            <a:ext cx="1409061" cy="365760"/>
          </a:xfrm>
          <a:prstGeom prst="rect">
            <a:avLst/>
          </a:prstGeom>
          <a:solidFill>
            <a:srgbClr val="C00000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22" b="1" i="1" dirty="0" err="1">
                <a:latin typeface="+mj-lt"/>
                <a:cs typeface="Arial" panose="020B0604020202020204" pitchFamily="34" charset="0"/>
              </a:rPr>
              <a:t>Hsp</a:t>
            </a:r>
            <a:r>
              <a:rPr lang="en-US" sz="1422" b="1" baseline="-25000" dirty="0" err="1">
                <a:solidFill>
                  <a:schemeClr val="bg1"/>
                </a:solidFill>
                <a:cs typeface="Arial" panose="020B0604020202020204" pitchFamily="34" charset="0"/>
              </a:rPr>
              <a:t>pro</a:t>
            </a:r>
            <a:r>
              <a:rPr lang="en-US" sz="1422" b="1" baseline="-25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1422" b="1" dirty="0">
                <a:solidFill>
                  <a:schemeClr val="bg1"/>
                </a:solidFill>
                <a:cs typeface="Arial" panose="020B0604020202020204" pitchFamily="34" charset="0"/>
              </a:rPr>
              <a:t>: </a:t>
            </a:r>
            <a:r>
              <a:rPr lang="en-US" sz="1422" b="1" i="1" dirty="0" err="1">
                <a:latin typeface="+mj-lt"/>
                <a:cs typeface="Arial" panose="020B0604020202020204" pitchFamily="34" charset="0"/>
              </a:rPr>
              <a:t>cre</a:t>
            </a:r>
            <a:endParaRPr lang="en-US" sz="1422" b="1" i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 flipH="1">
            <a:off x="3574570" y="3972414"/>
            <a:ext cx="2103077" cy="365760"/>
          </a:xfrm>
          <a:prstGeom prst="rect">
            <a:avLst/>
          </a:prstGeom>
          <a:solidFill>
            <a:srgbClr val="FF66FF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22" b="1" i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Pltp</a:t>
            </a:r>
            <a:r>
              <a:rPr lang="en-US" sz="1422" b="1" baseline="-25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</a:t>
            </a:r>
            <a:r>
              <a:rPr lang="en-US" sz="1422" b="1" baseline="-25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:  </a:t>
            </a:r>
            <a:r>
              <a:rPr lang="en-US" sz="1422" b="1" i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Zm-Bbm</a:t>
            </a:r>
            <a:r>
              <a: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3" name="Rectangle 152"/>
          <p:cNvSpPr/>
          <p:nvPr/>
        </p:nvSpPr>
        <p:spPr>
          <a:xfrm flipH="1">
            <a:off x="2353633" y="3972414"/>
            <a:ext cx="1219200" cy="365760"/>
          </a:xfrm>
          <a:prstGeom prst="rect">
            <a:avLst/>
          </a:prstGeom>
          <a:solidFill>
            <a:srgbClr val="66FFFF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Axig1</a:t>
            </a:r>
            <a:r>
              <a:rPr lang="en-US" sz="1422" b="1" baseline="-25000" dirty="0">
                <a:solidFill>
                  <a:schemeClr val="tx1"/>
                </a:solidFill>
                <a:cs typeface="Arial" panose="020B0604020202020204" pitchFamily="34" charset="0"/>
              </a:rPr>
              <a:t>pro</a:t>
            </a:r>
            <a:r>
              <a: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: </a:t>
            </a:r>
            <a:r>
              <a: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Wus2</a:t>
            </a:r>
          </a:p>
        </p:txBody>
      </p:sp>
      <p:sp>
        <p:nvSpPr>
          <p:cNvPr id="4" name="Isosceles Triangle 3"/>
          <p:cNvSpPr/>
          <p:nvPr/>
        </p:nvSpPr>
        <p:spPr>
          <a:xfrm flipH="1" flipV="1">
            <a:off x="8515459" y="3773881"/>
            <a:ext cx="176921" cy="487680"/>
          </a:xfrm>
          <a:prstGeom prst="triangle">
            <a:avLst/>
          </a:prstGeom>
          <a:solidFill>
            <a:srgbClr val="FF0000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 anchorCtr="1">
            <a:noAutofit/>
          </a:bodyPr>
          <a:lstStyle/>
          <a:p>
            <a:pPr algn="ctr"/>
            <a:r>
              <a:rPr lang="en-US" sz="1067" i="1" dirty="0" err="1">
                <a:solidFill>
                  <a:schemeClr val="tx1"/>
                </a:solidFill>
              </a:rPr>
              <a:t>loxP</a:t>
            </a:r>
            <a:endParaRPr lang="en-US" sz="1067" i="1" dirty="0">
              <a:solidFill>
                <a:schemeClr val="tx1"/>
              </a:solidFill>
            </a:endParaRPr>
          </a:p>
        </p:txBody>
      </p:sp>
      <p:sp>
        <p:nvSpPr>
          <p:cNvPr id="25" name="Isosceles Triangle 24"/>
          <p:cNvSpPr/>
          <p:nvPr/>
        </p:nvSpPr>
        <p:spPr>
          <a:xfrm flipH="1" flipV="1">
            <a:off x="2210892" y="3773881"/>
            <a:ext cx="176921" cy="487680"/>
          </a:xfrm>
          <a:prstGeom prst="triangle">
            <a:avLst/>
          </a:prstGeom>
          <a:solidFill>
            <a:srgbClr val="FF0000"/>
          </a:solidFill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 anchorCtr="1">
            <a:noAutofit/>
          </a:bodyPr>
          <a:lstStyle/>
          <a:p>
            <a:pPr algn="ctr"/>
            <a:r>
              <a:rPr lang="en-US" sz="1067" i="1" dirty="0" err="1">
                <a:solidFill>
                  <a:schemeClr val="tx1"/>
                </a:solidFill>
              </a:rPr>
              <a:t>loxP</a:t>
            </a:r>
            <a:endParaRPr lang="en-US" sz="1067" i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flipH="1">
            <a:off x="8652358" y="3972413"/>
            <a:ext cx="1303908" cy="3657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244" b="1" i="1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Hra</a:t>
            </a:r>
            <a:r>
              <a:rPr lang="en-US" sz="1244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cassette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9959967" y="4297533"/>
            <a:ext cx="32512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 flipH="1">
            <a:off x="10250362" y="3972413"/>
            <a:ext cx="325120" cy="650240"/>
            <a:chOff x="5720108" y="2130611"/>
            <a:chExt cx="182880" cy="365760"/>
          </a:xfrm>
        </p:grpSpPr>
        <p:sp>
          <p:nvSpPr>
            <p:cNvPr id="35" name="Isosceles Triangle 34"/>
            <p:cNvSpPr>
              <a:spLocks/>
            </p:cNvSpPr>
            <p:nvPr/>
          </p:nvSpPr>
          <p:spPr>
            <a:xfrm rot="16200000" flipH="1">
              <a:off x="5628668" y="2222051"/>
              <a:ext cx="365760" cy="18288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06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 rot="10800000" flipV="1">
              <a:off x="5761030" y="2251942"/>
              <a:ext cx="141958" cy="1230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22" b="1" dirty="0">
                  <a:latin typeface="+mj-lt"/>
                  <a:cs typeface="Times New Roman" panose="02020603050405020304" pitchFamily="18" charset="0"/>
                </a:rPr>
                <a:t>LB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0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55497" y="2114028"/>
            <a:ext cx="10729685" cy="698854"/>
            <a:chOff x="755497" y="2114028"/>
            <a:chExt cx="10729685" cy="698854"/>
          </a:xfrm>
        </p:grpSpPr>
        <p:sp>
          <p:nvSpPr>
            <p:cNvPr id="2" name="Rectangle 1"/>
            <p:cNvSpPr/>
            <p:nvPr/>
          </p:nvSpPr>
          <p:spPr>
            <a:xfrm flipV="1">
              <a:off x="791801" y="2487011"/>
              <a:ext cx="27432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flipV="1">
              <a:off x="3548727" y="2487762"/>
              <a:ext cx="45720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flipV="1">
              <a:off x="7754832" y="2487761"/>
              <a:ext cx="3657600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 flipH="1">
              <a:off x="755497" y="2150601"/>
              <a:ext cx="325120" cy="650241"/>
              <a:chOff x="5720108" y="2130611"/>
              <a:chExt cx="182880" cy="365760"/>
            </a:xfrm>
          </p:grpSpPr>
          <p:sp>
            <p:nvSpPr>
              <p:cNvPr id="152" name="Isosceles Triangle 151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149" name="Rectangle 148"/>
            <p:cNvSpPr/>
            <p:nvPr/>
          </p:nvSpPr>
          <p:spPr>
            <a:xfrm flipH="1">
              <a:off x="7058484" y="2312561"/>
              <a:ext cx="1472155" cy="365760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Ubi</a:t>
              </a:r>
              <a:r>
                <a:rPr lang="en-US" sz="1422" b="1" baseline="-250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ZsGreen</a:t>
              </a:r>
              <a:endParaRPr lang="en-US" sz="1422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 flipH="1">
              <a:off x="5371754" y="2312561"/>
              <a:ext cx="1409061" cy="36576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1422" b="1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cre</a:t>
              </a:r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 flipH="1">
              <a:off x="3090350" y="2312561"/>
              <a:ext cx="2103077" cy="365760"/>
            </a:xfrm>
            <a:prstGeom prst="rect">
              <a:avLst/>
            </a:pr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Pltp</a:t>
              </a:r>
              <a:r>
                <a:rPr lang="en-US" sz="1422" b="1" baseline="-25000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:  </a:t>
              </a:r>
              <a:r>
                <a:rPr lang="en-US" sz="1422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Zm-Bbm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53" name="Rectangle 152"/>
            <p:cNvSpPr/>
            <p:nvPr/>
          </p:nvSpPr>
          <p:spPr>
            <a:xfrm flipH="1">
              <a:off x="1666211" y="2312561"/>
              <a:ext cx="1219200" cy="365760"/>
            </a:xfrm>
            <a:prstGeom prst="rect">
              <a:avLst/>
            </a:pr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Axig1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4" name="Isosceles Triangle 3"/>
            <p:cNvSpPr/>
            <p:nvPr/>
          </p:nvSpPr>
          <p:spPr>
            <a:xfrm flipH="1" flipV="1">
              <a:off x="8437643" y="211402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25" name="Isosceles Triangle 24"/>
            <p:cNvSpPr/>
            <p:nvPr/>
          </p:nvSpPr>
          <p:spPr>
            <a:xfrm flipH="1" flipV="1">
              <a:off x="1523470" y="211402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 flipH="1">
              <a:off x="8865954" y="2304131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34" name="Group 33"/>
            <p:cNvGrpSpPr/>
            <p:nvPr/>
          </p:nvGrpSpPr>
          <p:grpSpPr>
            <a:xfrm flipH="1">
              <a:off x="11160062" y="2162642"/>
              <a:ext cx="325120" cy="650240"/>
              <a:chOff x="5720108" y="2130611"/>
              <a:chExt cx="182880" cy="365760"/>
            </a:xfrm>
          </p:grpSpPr>
          <p:sp>
            <p:nvSpPr>
              <p:cNvPr id="35" name="Isosceles Triangle 34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1638880" y="5473498"/>
            <a:ext cx="9521182" cy="1469170"/>
            <a:chOff x="1638880" y="5473498"/>
            <a:chExt cx="9521182" cy="1469170"/>
          </a:xfrm>
        </p:grpSpPr>
        <p:sp>
          <p:nvSpPr>
            <p:cNvPr id="22" name="Rectangle 21"/>
            <p:cNvSpPr/>
            <p:nvPr/>
          </p:nvSpPr>
          <p:spPr>
            <a:xfrm flipV="1">
              <a:off x="1675184" y="627129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Block Arc 22"/>
            <p:cNvSpPr/>
            <p:nvPr/>
          </p:nvSpPr>
          <p:spPr>
            <a:xfrm>
              <a:off x="2513290" y="5642018"/>
              <a:ext cx="5651389" cy="1300650"/>
            </a:xfrm>
            <a:prstGeom prst="blockArc">
              <a:avLst>
                <a:gd name="adj1" fmla="val 10800000"/>
                <a:gd name="adj2" fmla="val 26513"/>
                <a:gd name="adj3" fmla="val 4092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flipV="1">
              <a:off x="8169214" y="6294534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/>
            <p:cNvGrpSpPr/>
            <p:nvPr/>
          </p:nvGrpSpPr>
          <p:grpSpPr>
            <a:xfrm flipH="1">
              <a:off x="1638880" y="5934890"/>
              <a:ext cx="325120" cy="650241"/>
              <a:chOff x="5720108" y="2130611"/>
              <a:chExt cx="182880" cy="365760"/>
            </a:xfrm>
          </p:grpSpPr>
          <p:sp>
            <p:nvSpPr>
              <p:cNvPr id="27" name="Isosceles Triangle 26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29" name="Rectangle 28"/>
            <p:cNvSpPr/>
            <p:nvPr/>
          </p:nvSpPr>
          <p:spPr>
            <a:xfrm rot="667838" flipH="1">
              <a:off x="6647866" y="5652772"/>
              <a:ext cx="1377488" cy="422704"/>
            </a:xfrm>
            <a:custGeom>
              <a:avLst/>
              <a:gdLst>
                <a:gd name="connsiteX0" fmla="*/ 0 w 1472155"/>
                <a:gd name="connsiteY0" fmla="*/ 0 h 365760"/>
                <a:gd name="connsiteX1" fmla="*/ 1472155 w 1472155"/>
                <a:gd name="connsiteY1" fmla="*/ 0 h 365760"/>
                <a:gd name="connsiteX2" fmla="*/ 1472155 w 1472155"/>
                <a:gd name="connsiteY2" fmla="*/ 365760 h 365760"/>
                <a:gd name="connsiteX3" fmla="*/ 0 w 1472155"/>
                <a:gd name="connsiteY3" fmla="*/ 365760 h 365760"/>
                <a:gd name="connsiteX4" fmla="*/ 0 w 1472155"/>
                <a:gd name="connsiteY4" fmla="*/ 0 h 365760"/>
                <a:gd name="connsiteX0" fmla="*/ 0 w 1494732"/>
                <a:gd name="connsiteY0" fmla="*/ 67734 h 365760"/>
                <a:gd name="connsiteX1" fmla="*/ 1494732 w 1494732"/>
                <a:gd name="connsiteY1" fmla="*/ 0 h 365760"/>
                <a:gd name="connsiteX2" fmla="*/ 1494732 w 1494732"/>
                <a:gd name="connsiteY2" fmla="*/ 365760 h 365760"/>
                <a:gd name="connsiteX3" fmla="*/ 22577 w 1494732"/>
                <a:gd name="connsiteY3" fmla="*/ 365760 h 365760"/>
                <a:gd name="connsiteX4" fmla="*/ 0 w 1494732"/>
                <a:gd name="connsiteY4" fmla="*/ 67734 h 365760"/>
                <a:gd name="connsiteX0" fmla="*/ 0 w 1494732"/>
                <a:gd name="connsiteY0" fmla="*/ 124713 h 422739"/>
                <a:gd name="connsiteX1" fmla="*/ 1494732 w 1494732"/>
                <a:gd name="connsiteY1" fmla="*/ 56979 h 422739"/>
                <a:gd name="connsiteX2" fmla="*/ 1494732 w 1494732"/>
                <a:gd name="connsiteY2" fmla="*/ 422739 h 422739"/>
                <a:gd name="connsiteX3" fmla="*/ 22577 w 1494732"/>
                <a:gd name="connsiteY3" fmla="*/ 422739 h 422739"/>
                <a:gd name="connsiteX4" fmla="*/ 0 w 1494732"/>
                <a:gd name="connsiteY4" fmla="*/ 124713 h 422739"/>
                <a:gd name="connsiteX0" fmla="*/ 0 w 1494732"/>
                <a:gd name="connsiteY0" fmla="*/ 105532 h 403558"/>
                <a:gd name="connsiteX1" fmla="*/ 1472154 w 1494732"/>
                <a:gd name="connsiteY1" fmla="*/ 105531 h 403558"/>
                <a:gd name="connsiteX2" fmla="*/ 1494732 w 1494732"/>
                <a:gd name="connsiteY2" fmla="*/ 403558 h 403558"/>
                <a:gd name="connsiteX3" fmla="*/ 22577 w 1494732"/>
                <a:gd name="connsiteY3" fmla="*/ 403558 h 403558"/>
                <a:gd name="connsiteX4" fmla="*/ 0 w 1494732"/>
                <a:gd name="connsiteY4" fmla="*/ 105532 h 403558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226778 h 524804"/>
                <a:gd name="connsiteX1" fmla="*/ 1489589 w 1494732"/>
                <a:gd name="connsiteY1" fmla="*/ 138164 h 524804"/>
                <a:gd name="connsiteX2" fmla="*/ 1494732 w 1494732"/>
                <a:gd name="connsiteY2" fmla="*/ 524804 h 524804"/>
                <a:gd name="connsiteX3" fmla="*/ 22577 w 1494732"/>
                <a:gd name="connsiteY3" fmla="*/ 524804 h 524804"/>
                <a:gd name="connsiteX4" fmla="*/ 0 w 1494732"/>
                <a:gd name="connsiteY4" fmla="*/ 226778 h 524804"/>
                <a:gd name="connsiteX0" fmla="*/ 0 w 1494732"/>
                <a:gd name="connsiteY0" fmla="*/ 168073 h 466099"/>
                <a:gd name="connsiteX1" fmla="*/ 1489589 w 1494732"/>
                <a:gd name="connsiteY1" fmla="*/ 79459 h 466099"/>
                <a:gd name="connsiteX2" fmla="*/ 1494732 w 1494732"/>
                <a:gd name="connsiteY2" fmla="*/ 466099 h 466099"/>
                <a:gd name="connsiteX3" fmla="*/ 22577 w 1494732"/>
                <a:gd name="connsiteY3" fmla="*/ 466099 h 466099"/>
                <a:gd name="connsiteX4" fmla="*/ 0 w 1494732"/>
                <a:gd name="connsiteY4" fmla="*/ 168073 h 466099"/>
                <a:gd name="connsiteX0" fmla="*/ 0 w 1510167"/>
                <a:gd name="connsiteY0" fmla="*/ 178767 h 456820"/>
                <a:gd name="connsiteX1" fmla="*/ 1505024 w 1510167"/>
                <a:gd name="connsiteY1" fmla="*/ 70180 h 456820"/>
                <a:gd name="connsiteX2" fmla="*/ 1510167 w 1510167"/>
                <a:gd name="connsiteY2" fmla="*/ 456820 h 456820"/>
                <a:gd name="connsiteX3" fmla="*/ 38012 w 1510167"/>
                <a:gd name="connsiteY3" fmla="*/ 456820 h 456820"/>
                <a:gd name="connsiteX4" fmla="*/ 0 w 1510167"/>
                <a:gd name="connsiteY4" fmla="*/ 178767 h 456820"/>
                <a:gd name="connsiteX0" fmla="*/ 0 w 1510167"/>
                <a:gd name="connsiteY0" fmla="*/ 158087 h 436140"/>
                <a:gd name="connsiteX1" fmla="*/ 1505024 w 1510167"/>
                <a:gd name="connsiteY1" fmla="*/ 49500 h 436140"/>
                <a:gd name="connsiteX2" fmla="*/ 1510167 w 1510167"/>
                <a:gd name="connsiteY2" fmla="*/ 436140 h 436140"/>
                <a:gd name="connsiteX3" fmla="*/ 38012 w 1510167"/>
                <a:gd name="connsiteY3" fmla="*/ 436140 h 436140"/>
                <a:gd name="connsiteX4" fmla="*/ 0 w 1510167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05076"/>
                <a:gd name="connsiteY0" fmla="*/ 158087 h 436140"/>
                <a:gd name="connsiteX1" fmla="*/ 1505024 w 1505076"/>
                <a:gd name="connsiteY1" fmla="*/ 49500 h 436140"/>
                <a:gd name="connsiteX2" fmla="*/ 1467859 w 1505076"/>
                <a:gd name="connsiteY2" fmla="*/ 358783 h 436140"/>
                <a:gd name="connsiteX3" fmla="*/ 38012 w 1505076"/>
                <a:gd name="connsiteY3" fmla="*/ 436140 h 436140"/>
                <a:gd name="connsiteX4" fmla="*/ 0 w 1505076"/>
                <a:gd name="connsiteY4" fmla="*/ 158087 h 436140"/>
                <a:gd name="connsiteX0" fmla="*/ 0 w 1505284"/>
                <a:gd name="connsiteY0" fmla="*/ 158087 h 436140"/>
                <a:gd name="connsiteX1" fmla="*/ 1505024 w 1505284"/>
                <a:gd name="connsiteY1" fmla="*/ 49500 h 436140"/>
                <a:gd name="connsiteX2" fmla="*/ 1501088 w 1505284"/>
                <a:gd name="connsiteY2" fmla="*/ 365321 h 436140"/>
                <a:gd name="connsiteX3" fmla="*/ 38012 w 1505284"/>
                <a:gd name="connsiteY3" fmla="*/ 436140 h 436140"/>
                <a:gd name="connsiteX4" fmla="*/ 0 w 1505284"/>
                <a:gd name="connsiteY4" fmla="*/ 158087 h 436140"/>
                <a:gd name="connsiteX0" fmla="*/ 0 w 1505284"/>
                <a:gd name="connsiteY0" fmla="*/ 158087 h 422704"/>
                <a:gd name="connsiteX1" fmla="*/ 1505024 w 1505284"/>
                <a:gd name="connsiteY1" fmla="*/ 49500 h 422704"/>
                <a:gd name="connsiteX2" fmla="*/ 1501088 w 1505284"/>
                <a:gd name="connsiteY2" fmla="*/ 365321 h 422704"/>
                <a:gd name="connsiteX3" fmla="*/ 86678 w 1505284"/>
                <a:gd name="connsiteY3" fmla="*/ 422704 h 422704"/>
                <a:gd name="connsiteX4" fmla="*/ 0 w 1505284"/>
                <a:gd name="connsiteY4" fmla="*/ 158087 h 422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5284" h="422704">
                  <a:moveTo>
                    <a:pt x="0" y="158087"/>
                  </a:moveTo>
                  <a:cubicBezTo>
                    <a:pt x="507745" y="-23809"/>
                    <a:pt x="943465" y="-32102"/>
                    <a:pt x="1505024" y="49500"/>
                  </a:cubicBezTo>
                  <a:cubicBezTo>
                    <a:pt x="1506738" y="178380"/>
                    <a:pt x="1499374" y="236441"/>
                    <a:pt x="1501088" y="365321"/>
                  </a:cubicBezTo>
                  <a:cubicBezTo>
                    <a:pt x="970783" y="291530"/>
                    <a:pt x="586506" y="309602"/>
                    <a:pt x="86678" y="422704"/>
                  </a:cubicBezTo>
                  <a:lnTo>
                    <a:pt x="0" y="158087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 flipH="1">
              <a:off x="5158501" y="5498364"/>
              <a:ext cx="1409061" cy="365760"/>
            </a:xfrm>
            <a:prstGeom prst="rect">
              <a:avLst/>
            </a:pr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Hsp</a:t>
              </a:r>
              <a:r>
                <a:rPr lang="en-US" sz="1422" b="1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n-US" sz="1422" b="1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422" b="1" i="1" dirty="0" err="1">
                  <a:latin typeface="+mj-lt"/>
                  <a:cs typeface="Arial" panose="020B0604020202020204" pitchFamily="34" charset="0"/>
                </a:rPr>
                <a:t>cre</a:t>
              </a:r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 flipH="1">
              <a:off x="3637556" y="5473498"/>
              <a:ext cx="1480086" cy="452121"/>
            </a:xfrm>
            <a:custGeom>
              <a:avLst/>
              <a:gdLst>
                <a:gd name="connsiteX0" fmla="*/ 0 w 2103077"/>
                <a:gd name="connsiteY0" fmla="*/ 0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0 w 2103077"/>
                <a:gd name="connsiteY4" fmla="*/ 0 h 365760"/>
                <a:gd name="connsiteX0" fmla="*/ 164367 w 2103077"/>
                <a:gd name="connsiteY0" fmla="*/ 979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164367 w 2103077"/>
                <a:gd name="connsiteY4" fmla="*/ 979 h 365760"/>
                <a:gd name="connsiteX0" fmla="*/ 0 w 1938710"/>
                <a:gd name="connsiteY0" fmla="*/ 979 h 365760"/>
                <a:gd name="connsiteX1" fmla="*/ 1938710 w 1938710"/>
                <a:gd name="connsiteY1" fmla="*/ 0 h 365760"/>
                <a:gd name="connsiteX2" fmla="*/ 1938710 w 1938710"/>
                <a:gd name="connsiteY2" fmla="*/ 365760 h 365760"/>
                <a:gd name="connsiteX3" fmla="*/ 139582 w 1938710"/>
                <a:gd name="connsiteY3" fmla="*/ 362921 h 365760"/>
                <a:gd name="connsiteX4" fmla="*/ 0 w 1938710"/>
                <a:gd name="connsiteY4" fmla="*/ 979 h 365760"/>
                <a:gd name="connsiteX0" fmla="*/ 0 w 1903054"/>
                <a:gd name="connsiteY0" fmla="*/ 2742 h 365760"/>
                <a:gd name="connsiteX1" fmla="*/ 1903054 w 1903054"/>
                <a:gd name="connsiteY1" fmla="*/ 0 h 365760"/>
                <a:gd name="connsiteX2" fmla="*/ 1903054 w 1903054"/>
                <a:gd name="connsiteY2" fmla="*/ 365760 h 365760"/>
                <a:gd name="connsiteX3" fmla="*/ 103926 w 1903054"/>
                <a:gd name="connsiteY3" fmla="*/ 362921 h 365760"/>
                <a:gd name="connsiteX4" fmla="*/ 0 w 1903054"/>
                <a:gd name="connsiteY4" fmla="*/ 2742 h 365760"/>
                <a:gd name="connsiteX0" fmla="*/ 0 w 1903054"/>
                <a:gd name="connsiteY0" fmla="*/ 2742 h 362921"/>
                <a:gd name="connsiteX1" fmla="*/ 1903054 w 1903054"/>
                <a:gd name="connsiteY1" fmla="*/ 0 h 362921"/>
                <a:gd name="connsiteX2" fmla="*/ 1486066 w 1903054"/>
                <a:gd name="connsiteY2" fmla="*/ 341563 h 362921"/>
                <a:gd name="connsiteX3" fmla="*/ 103926 w 1903054"/>
                <a:gd name="connsiteY3" fmla="*/ 362921 h 362921"/>
                <a:gd name="connsiteX4" fmla="*/ 0 w 1903054"/>
                <a:gd name="connsiteY4" fmla="*/ 2742 h 362921"/>
                <a:gd name="connsiteX0" fmla="*/ 0 w 1522994"/>
                <a:gd name="connsiteY0" fmla="*/ 0 h 360179"/>
                <a:gd name="connsiteX1" fmla="*/ 1522994 w 1522994"/>
                <a:gd name="connsiteY1" fmla="*/ 21354 h 360179"/>
                <a:gd name="connsiteX2" fmla="*/ 1486066 w 1522994"/>
                <a:gd name="connsiteY2" fmla="*/ 338821 h 360179"/>
                <a:gd name="connsiteX3" fmla="*/ 103926 w 1522994"/>
                <a:gd name="connsiteY3" fmla="*/ 360179 h 360179"/>
                <a:gd name="connsiteX4" fmla="*/ 0 w 1522994"/>
                <a:gd name="connsiteY4" fmla="*/ 0 h 360179"/>
                <a:gd name="connsiteX0" fmla="*/ 0 w 1498702"/>
                <a:gd name="connsiteY0" fmla="*/ 65629 h 425808"/>
                <a:gd name="connsiteX1" fmla="*/ 1498702 w 1498702"/>
                <a:gd name="connsiteY1" fmla="*/ 0 h 425808"/>
                <a:gd name="connsiteX2" fmla="*/ 1486066 w 1498702"/>
                <a:gd name="connsiteY2" fmla="*/ 404450 h 425808"/>
                <a:gd name="connsiteX3" fmla="*/ 103926 w 1498702"/>
                <a:gd name="connsiteY3" fmla="*/ 425808 h 425808"/>
                <a:gd name="connsiteX4" fmla="*/ 0 w 1498702"/>
                <a:gd name="connsiteY4" fmla="*/ 65629 h 425808"/>
                <a:gd name="connsiteX0" fmla="*/ 0 w 1498702"/>
                <a:gd name="connsiteY0" fmla="*/ 90580 h 450759"/>
                <a:gd name="connsiteX1" fmla="*/ 1498702 w 1498702"/>
                <a:gd name="connsiteY1" fmla="*/ 24951 h 450759"/>
                <a:gd name="connsiteX2" fmla="*/ 1486066 w 1498702"/>
                <a:gd name="connsiteY2" fmla="*/ 429401 h 450759"/>
                <a:gd name="connsiteX3" fmla="*/ 103926 w 1498702"/>
                <a:gd name="connsiteY3" fmla="*/ 450759 h 450759"/>
                <a:gd name="connsiteX4" fmla="*/ 0 w 1498702"/>
                <a:gd name="connsiteY4" fmla="*/ 90580 h 450759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86066 w 1498702"/>
                <a:gd name="connsiteY2" fmla="*/ 447862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36601"/>
                <a:gd name="connsiteX1" fmla="*/ 1498702 w 1498702"/>
                <a:gd name="connsiteY1" fmla="*/ 43412 h 436601"/>
                <a:gd name="connsiteX2" fmla="*/ 1412209 w 1498702"/>
                <a:gd name="connsiteY2" fmla="*/ 351280 h 436601"/>
                <a:gd name="connsiteX3" fmla="*/ 94817 w 1498702"/>
                <a:gd name="connsiteY3" fmla="*/ 436601 h 436601"/>
                <a:gd name="connsiteX4" fmla="*/ 0 w 1498702"/>
                <a:gd name="connsiteY4" fmla="*/ 109041 h 436601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12209 w 1505756"/>
                <a:gd name="connsiteY2" fmla="*/ 469583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45317 w 1505756"/>
                <a:gd name="connsiteY2" fmla="*/ 378291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45317 w 1505756"/>
                <a:gd name="connsiteY2" fmla="*/ 382121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96644 w 1505756"/>
                <a:gd name="connsiteY2" fmla="*/ 356066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8732"/>
                <a:gd name="connsiteY0" fmla="*/ 286069 h 613629"/>
                <a:gd name="connsiteX1" fmla="*/ 1508732 w 1508732"/>
                <a:gd name="connsiteY1" fmla="*/ 17651 h 613629"/>
                <a:gd name="connsiteX2" fmla="*/ 1496644 w 1508732"/>
                <a:gd name="connsiteY2" fmla="*/ 410961 h 613629"/>
                <a:gd name="connsiteX3" fmla="*/ 94817 w 1508732"/>
                <a:gd name="connsiteY3" fmla="*/ 613629 h 613629"/>
                <a:gd name="connsiteX4" fmla="*/ 0 w 1508732"/>
                <a:gd name="connsiteY4" fmla="*/ 286069 h 613629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96644 w 1508732"/>
                <a:gd name="connsiteY2" fmla="*/ 393310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18186"/>
                <a:gd name="connsiteY0" fmla="*/ 183216 h 595978"/>
                <a:gd name="connsiteX1" fmla="*/ 1518186 w 1518186"/>
                <a:gd name="connsiteY1" fmla="*/ 0 h 595978"/>
                <a:gd name="connsiteX2" fmla="*/ 1485601 w 1518186"/>
                <a:gd name="connsiteY2" fmla="*/ 319919 h 595978"/>
                <a:gd name="connsiteX3" fmla="*/ 104271 w 1518186"/>
                <a:gd name="connsiteY3" fmla="*/ 595978 h 595978"/>
                <a:gd name="connsiteX4" fmla="*/ 0 w 1518186"/>
                <a:gd name="connsiteY4" fmla="*/ 183216 h 595978"/>
                <a:gd name="connsiteX0" fmla="*/ 0 w 1518186"/>
                <a:gd name="connsiteY0" fmla="*/ 183216 h 503409"/>
                <a:gd name="connsiteX1" fmla="*/ 1518186 w 1518186"/>
                <a:gd name="connsiteY1" fmla="*/ 0 h 503409"/>
                <a:gd name="connsiteX2" fmla="*/ 1485601 w 1518186"/>
                <a:gd name="connsiteY2" fmla="*/ 319919 h 503409"/>
                <a:gd name="connsiteX3" fmla="*/ 74833 w 1518186"/>
                <a:gd name="connsiteY3" fmla="*/ 503409 h 503409"/>
                <a:gd name="connsiteX4" fmla="*/ 0 w 1518186"/>
                <a:gd name="connsiteY4" fmla="*/ 183216 h 503409"/>
                <a:gd name="connsiteX0" fmla="*/ 0 w 1480086"/>
                <a:gd name="connsiteY0" fmla="*/ 95567 h 520535"/>
                <a:gd name="connsiteX1" fmla="*/ 1480086 w 1480086"/>
                <a:gd name="connsiteY1" fmla="*/ 17126 h 520535"/>
                <a:gd name="connsiteX2" fmla="*/ 1447501 w 1480086"/>
                <a:gd name="connsiteY2" fmla="*/ 337045 h 520535"/>
                <a:gd name="connsiteX3" fmla="*/ 36733 w 1480086"/>
                <a:gd name="connsiteY3" fmla="*/ 520535 h 520535"/>
                <a:gd name="connsiteX4" fmla="*/ 0 w 1480086"/>
                <a:gd name="connsiteY4" fmla="*/ 95567 h 520535"/>
                <a:gd name="connsiteX0" fmla="*/ 20417 w 1500503"/>
                <a:gd name="connsiteY0" fmla="*/ 95567 h 415760"/>
                <a:gd name="connsiteX1" fmla="*/ 1500503 w 1500503"/>
                <a:gd name="connsiteY1" fmla="*/ 17126 h 415760"/>
                <a:gd name="connsiteX2" fmla="*/ 1467918 w 1500503"/>
                <a:gd name="connsiteY2" fmla="*/ 337045 h 415760"/>
                <a:gd name="connsiteX3" fmla="*/ 0 w 1500503"/>
                <a:gd name="connsiteY3" fmla="*/ 415760 h 415760"/>
                <a:gd name="connsiteX4" fmla="*/ 20417 w 1500503"/>
                <a:gd name="connsiteY4" fmla="*/ 95567 h 415760"/>
                <a:gd name="connsiteX0" fmla="*/ 20417 w 1500503"/>
                <a:gd name="connsiteY0" fmla="*/ 95567 h 446248"/>
                <a:gd name="connsiteX1" fmla="*/ 1500503 w 1500503"/>
                <a:gd name="connsiteY1" fmla="*/ 17126 h 446248"/>
                <a:gd name="connsiteX2" fmla="*/ 1467918 w 1500503"/>
                <a:gd name="connsiteY2" fmla="*/ 441820 h 446248"/>
                <a:gd name="connsiteX3" fmla="*/ 0 w 1500503"/>
                <a:gd name="connsiteY3" fmla="*/ 415760 h 446248"/>
                <a:gd name="connsiteX4" fmla="*/ 20417 w 1500503"/>
                <a:gd name="connsiteY4" fmla="*/ 95567 h 446248"/>
                <a:gd name="connsiteX0" fmla="*/ 20417 w 1500503"/>
                <a:gd name="connsiteY0" fmla="*/ 95567 h 441820"/>
                <a:gd name="connsiteX1" fmla="*/ 1500503 w 1500503"/>
                <a:gd name="connsiteY1" fmla="*/ 17126 h 441820"/>
                <a:gd name="connsiteX2" fmla="*/ 1467918 w 1500503"/>
                <a:gd name="connsiteY2" fmla="*/ 441820 h 441820"/>
                <a:gd name="connsiteX3" fmla="*/ 0 w 1500503"/>
                <a:gd name="connsiteY3" fmla="*/ 415760 h 441820"/>
                <a:gd name="connsiteX4" fmla="*/ 20417 w 1500503"/>
                <a:gd name="connsiteY4" fmla="*/ 95567 h 441820"/>
                <a:gd name="connsiteX0" fmla="*/ 20417 w 1500503"/>
                <a:gd name="connsiteY0" fmla="*/ 95567 h 518020"/>
                <a:gd name="connsiteX1" fmla="*/ 1500503 w 1500503"/>
                <a:gd name="connsiteY1" fmla="*/ 17126 h 518020"/>
                <a:gd name="connsiteX2" fmla="*/ 1467918 w 1500503"/>
                <a:gd name="connsiteY2" fmla="*/ 518020 h 518020"/>
                <a:gd name="connsiteX3" fmla="*/ 0 w 1500503"/>
                <a:gd name="connsiteY3" fmla="*/ 415760 h 518020"/>
                <a:gd name="connsiteX4" fmla="*/ 20417 w 1500503"/>
                <a:gd name="connsiteY4" fmla="*/ 95567 h 518020"/>
                <a:gd name="connsiteX0" fmla="*/ 20417 w 1500503"/>
                <a:gd name="connsiteY0" fmla="*/ 54588 h 477041"/>
                <a:gd name="connsiteX1" fmla="*/ 1500503 w 1500503"/>
                <a:gd name="connsiteY1" fmla="*/ 128547 h 477041"/>
                <a:gd name="connsiteX2" fmla="*/ 1467918 w 1500503"/>
                <a:gd name="connsiteY2" fmla="*/ 477041 h 477041"/>
                <a:gd name="connsiteX3" fmla="*/ 0 w 1500503"/>
                <a:gd name="connsiteY3" fmla="*/ 374781 h 477041"/>
                <a:gd name="connsiteX4" fmla="*/ 20417 w 1500503"/>
                <a:gd name="connsiteY4" fmla="*/ 54588 h 477041"/>
                <a:gd name="connsiteX0" fmla="*/ 20417 w 1500503"/>
                <a:gd name="connsiteY0" fmla="*/ 84483 h 506936"/>
                <a:gd name="connsiteX1" fmla="*/ 1500503 w 1500503"/>
                <a:gd name="connsiteY1" fmla="*/ 158442 h 506936"/>
                <a:gd name="connsiteX2" fmla="*/ 1467918 w 1500503"/>
                <a:gd name="connsiteY2" fmla="*/ 506936 h 506936"/>
                <a:gd name="connsiteX3" fmla="*/ 0 w 1500503"/>
                <a:gd name="connsiteY3" fmla="*/ 404676 h 506936"/>
                <a:gd name="connsiteX4" fmla="*/ 20417 w 1500503"/>
                <a:gd name="connsiteY4" fmla="*/ 84483 h 506936"/>
                <a:gd name="connsiteX0" fmla="*/ 20417 w 1500503"/>
                <a:gd name="connsiteY0" fmla="*/ 76220 h 498673"/>
                <a:gd name="connsiteX1" fmla="*/ 1500503 w 1500503"/>
                <a:gd name="connsiteY1" fmla="*/ 178754 h 498673"/>
                <a:gd name="connsiteX2" fmla="*/ 1467918 w 1500503"/>
                <a:gd name="connsiteY2" fmla="*/ 498673 h 498673"/>
                <a:gd name="connsiteX3" fmla="*/ 0 w 1500503"/>
                <a:gd name="connsiteY3" fmla="*/ 396413 h 498673"/>
                <a:gd name="connsiteX4" fmla="*/ 20417 w 1500503"/>
                <a:gd name="connsiteY4" fmla="*/ 76220 h 498673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20293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0 w 1480086"/>
                <a:gd name="connsiteY0" fmla="*/ 29668 h 452121"/>
                <a:gd name="connsiteX1" fmla="*/ 1480086 w 1480086"/>
                <a:gd name="connsiteY1" fmla="*/ 132202 h 452121"/>
                <a:gd name="connsiteX2" fmla="*/ 1399876 w 1480086"/>
                <a:gd name="connsiteY2" fmla="*/ 452121 h 452121"/>
                <a:gd name="connsiteX3" fmla="*/ 36733 w 1480086"/>
                <a:gd name="connsiteY3" fmla="*/ 368911 h 452121"/>
                <a:gd name="connsiteX4" fmla="*/ 0 w 1480086"/>
                <a:gd name="connsiteY4" fmla="*/ 29668 h 4521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0086" h="452121">
                  <a:moveTo>
                    <a:pt x="0" y="29668"/>
                  </a:moveTo>
                  <a:cubicBezTo>
                    <a:pt x="468269" y="-25744"/>
                    <a:pt x="956392" y="-9976"/>
                    <a:pt x="1480086" y="132202"/>
                  </a:cubicBezTo>
                  <a:lnTo>
                    <a:pt x="1399876" y="452121"/>
                  </a:lnTo>
                  <a:cubicBezTo>
                    <a:pt x="999429" y="315156"/>
                    <a:pt x="501892" y="333139"/>
                    <a:pt x="36733" y="368911"/>
                  </a:cubicBezTo>
                  <a:lnTo>
                    <a:pt x="0" y="29668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 rot="20499992" flipH="1">
              <a:off x="2535420" y="5816449"/>
              <a:ext cx="1131835" cy="338475"/>
            </a:xfrm>
            <a:custGeom>
              <a:avLst/>
              <a:gdLst>
                <a:gd name="connsiteX0" fmla="*/ 0 w 1219200"/>
                <a:gd name="connsiteY0" fmla="*/ 0 h 365760"/>
                <a:gd name="connsiteX1" fmla="*/ 1219200 w 1219200"/>
                <a:gd name="connsiteY1" fmla="*/ 0 h 365760"/>
                <a:gd name="connsiteX2" fmla="*/ 1219200 w 1219200"/>
                <a:gd name="connsiteY2" fmla="*/ 365760 h 365760"/>
                <a:gd name="connsiteX3" fmla="*/ 0 w 1219200"/>
                <a:gd name="connsiteY3" fmla="*/ 365760 h 365760"/>
                <a:gd name="connsiteX4" fmla="*/ 0 w 1219200"/>
                <a:gd name="connsiteY4" fmla="*/ 0 h 365760"/>
                <a:gd name="connsiteX0" fmla="*/ 0 w 1219200"/>
                <a:gd name="connsiteY0" fmla="*/ 0 h 374641"/>
                <a:gd name="connsiteX1" fmla="*/ 1219200 w 1219200"/>
                <a:gd name="connsiteY1" fmla="*/ 0 h 374641"/>
                <a:gd name="connsiteX2" fmla="*/ 1131835 w 1219200"/>
                <a:gd name="connsiteY2" fmla="*/ 374641 h 374641"/>
                <a:gd name="connsiteX3" fmla="*/ 0 w 1219200"/>
                <a:gd name="connsiteY3" fmla="*/ 365760 h 374641"/>
                <a:gd name="connsiteX4" fmla="*/ 0 w 1219200"/>
                <a:gd name="connsiteY4" fmla="*/ 0 h 374641"/>
                <a:gd name="connsiteX0" fmla="*/ 0 w 1131835"/>
                <a:gd name="connsiteY0" fmla="*/ 0 h 374641"/>
                <a:gd name="connsiteX1" fmla="*/ 1125736 w 1131835"/>
                <a:gd name="connsiteY1" fmla="*/ 51039 h 374641"/>
                <a:gd name="connsiteX2" fmla="*/ 1131835 w 1131835"/>
                <a:gd name="connsiteY2" fmla="*/ 374641 h 374641"/>
                <a:gd name="connsiteX3" fmla="*/ 0 w 1131835"/>
                <a:gd name="connsiteY3" fmla="*/ 365760 h 374641"/>
                <a:gd name="connsiteX4" fmla="*/ 0 w 1131835"/>
                <a:gd name="connsiteY4" fmla="*/ 0 h 374641"/>
                <a:gd name="connsiteX0" fmla="*/ 11984 w 1131835"/>
                <a:gd name="connsiteY0" fmla="*/ 0 h 338475"/>
                <a:gd name="connsiteX1" fmla="*/ 1125736 w 1131835"/>
                <a:gd name="connsiteY1" fmla="*/ 14873 h 338475"/>
                <a:gd name="connsiteX2" fmla="*/ 1131835 w 1131835"/>
                <a:gd name="connsiteY2" fmla="*/ 338475 h 338475"/>
                <a:gd name="connsiteX3" fmla="*/ 0 w 1131835"/>
                <a:gd name="connsiteY3" fmla="*/ 329594 h 338475"/>
                <a:gd name="connsiteX4" fmla="*/ 11984 w 1131835"/>
                <a:gd name="connsiteY4" fmla="*/ 0 h 338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1835" h="338475">
                  <a:moveTo>
                    <a:pt x="11984" y="0"/>
                  </a:moveTo>
                  <a:lnTo>
                    <a:pt x="1125736" y="14873"/>
                  </a:lnTo>
                  <a:lnTo>
                    <a:pt x="1131835" y="338475"/>
                  </a:lnTo>
                  <a:lnTo>
                    <a:pt x="0" y="329594"/>
                  </a:lnTo>
                  <a:lnTo>
                    <a:pt x="11984" y="0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Axig1</a:t>
              </a:r>
              <a:r>
                <a:rPr lang="en-US" sz="1422" b="1" baseline="-25000" dirty="0">
                  <a:solidFill>
                    <a:schemeClr val="tx1"/>
                  </a:solidFill>
                  <a:cs typeface="Arial" panose="020B0604020202020204" pitchFamily="34" charset="0"/>
                </a:rPr>
                <a:t>pro</a:t>
              </a:r>
              <a:r>
                <a:rPr lang="en-US" sz="1422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: </a:t>
              </a:r>
              <a:r>
                <a:rPr lang="en-US" sz="1244" b="1" i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33" name="Isosceles Triangle 32"/>
            <p:cNvSpPr/>
            <p:nvPr/>
          </p:nvSpPr>
          <p:spPr>
            <a:xfrm flipH="1" flipV="1">
              <a:off x="8060057" y="5837151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37" name="Isosceles Triangle 36"/>
            <p:cNvSpPr/>
            <p:nvPr/>
          </p:nvSpPr>
          <p:spPr>
            <a:xfrm flipH="1" flipV="1">
              <a:off x="2417550" y="5829713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flipH="1">
              <a:off x="8540834" y="6110905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 flipH="1">
              <a:off x="10834942" y="5969416"/>
              <a:ext cx="325120" cy="650240"/>
              <a:chOff x="5720108" y="2130611"/>
              <a:chExt cx="182880" cy="365760"/>
            </a:xfrm>
          </p:grpSpPr>
          <p:sp>
            <p:nvSpPr>
              <p:cNvPr id="40" name="Isosceles Triangle 39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3672215" y="5661833"/>
              <a:ext cx="1464978" cy="283964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60" name="Rectangle 59"/>
            <p:cNvSpPr/>
            <p:nvPr/>
          </p:nvSpPr>
          <p:spPr>
            <a:xfrm rot="902145">
              <a:off x="6583094" y="5837609"/>
              <a:ext cx="1448927" cy="216376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804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lock Arc 18"/>
          <p:cNvSpPr/>
          <p:nvPr/>
        </p:nvSpPr>
        <p:spPr>
          <a:xfrm>
            <a:off x="3772759" y="928630"/>
            <a:ext cx="2903353" cy="2770875"/>
          </a:xfrm>
          <a:prstGeom prst="blockArc">
            <a:avLst>
              <a:gd name="adj1" fmla="val 9613612"/>
              <a:gd name="adj2" fmla="val 1212285"/>
              <a:gd name="adj3" fmla="val 203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3229279" y="4424583"/>
            <a:ext cx="5499899" cy="3111671"/>
            <a:chOff x="3229279" y="4424583"/>
            <a:chExt cx="5499899" cy="3111671"/>
          </a:xfrm>
        </p:grpSpPr>
        <p:sp>
          <p:nvSpPr>
            <p:cNvPr id="20" name="Block Arc 19"/>
            <p:cNvSpPr/>
            <p:nvPr/>
          </p:nvSpPr>
          <p:spPr>
            <a:xfrm>
              <a:off x="3637867" y="4424583"/>
              <a:ext cx="2903353" cy="2770875"/>
            </a:xfrm>
            <a:prstGeom prst="blockArc">
              <a:avLst>
                <a:gd name="adj1" fmla="val 6884016"/>
                <a:gd name="adj2" fmla="val 3822828"/>
                <a:gd name="adj3" fmla="val 2435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flipV="1">
              <a:off x="5738330" y="7021925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flipH="1">
              <a:off x="6109950" y="6838296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 flipH="1">
              <a:off x="8404058" y="6696807"/>
              <a:ext cx="325120" cy="650240"/>
              <a:chOff x="5720108" y="2130611"/>
              <a:chExt cx="182880" cy="365760"/>
            </a:xfrm>
          </p:grpSpPr>
          <p:sp>
            <p:nvSpPr>
              <p:cNvPr id="26" name="Isosceles Triangle 25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28" name="Rectangle 27"/>
            <p:cNvSpPr/>
            <p:nvPr/>
          </p:nvSpPr>
          <p:spPr>
            <a:xfrm flipV="1">
              <a:off x="3679949" y="704440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 flipH="1">
              <a:off x="3643645" y="6708000"/>
              <a:ext cx="325120" cy="650241"/>
              <a:chOff x="5720108" y="2130611"/>
              <a:chExt cx="182880" cy="365760"/>
            </a:xfrm>
          </p:grpSpPr>
          <p:sp>
            <p:nvSpPr>
              <p:cNvPr id="30" name="Isosceles Triangle 29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32" name="Isosceles Triangle 31"/>
            <p:cNvSpPr/>
            <p:nvPr/>
          </p:nvSpPr>
          <p:spPr>
            <a:xfrm rot="12090537" flipH="1" flipV="1">
              <a:off x="4332846" y="7048574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9340463" flipH="1" flipV="1">
              <a:off x="5713079" y="7005355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5400000" flipH="1">
              <a:off x="5604593" y="5642250"/>
              <a:ext cx="1586455" cy="416736"/>
            </a:xfrm>
            <a:custGeom>
              <a:avLst/>
              <a:gdLst>
                <a:gd name="connsiteX0" fmla="*/ 0 w 1472155"/>
                <a:gd name="connsiteY0" fmla="*/ 0 h 228600"/>
                <a:gd name="connsiteX1" fmla="*/ 1472155 w 1472155"/>
                <a:gd name="connsiteY1" fmla="*/ 0 h 228600"/>
                <a:gd name="connsiteX2" fmla="*/ 1472155 w 1472155"/>
                <a:gd name="connsiteY2" fmla="*/ 228600 h 228600"/>
                <a:gd name="connsiteX3" fmla="*/ 0 w 1472155"/>
                <a:gd name="connsiteY3" fmla="*/ 228600 h 228600"/>
                <a:gd name="connsiteX4" fmla="*/ 0 w 1472155"/>
                <a:gd name="connsiteY4" fmla="*/ 0 h 228600"/>
                <a:gd name="connsiteX0" fmla="*/ 0 w 1472155"/>
                <a:gd name="connsiteY0" fmla="*/ 0 h 330200"/>
                <a:gd name="connsiteX1" fmla="*/ 1472155 w 1472155"/>
                <a:gd name="connsiteY1" fmla="*/ 0 h 330200"/>
                <a:gd name="connsiteX2" fmla="*/ 1395955 w 1472155"/>
                <a:gd name="connsiteY2" fmla="*/ 330200 h 330200"/>
                <a:gd name="connsiteX3" fmla="*/ 0 w 1472155"/>
                <a:gd name="connsiteY3" fmla="*/ 228600 h 330200"/>
                <a:gd name="connsiteX4" fmla="*/ 0 w 1472155"/>
                <a:gd name="connsiteY4" fmla="*/ 0 h 330200"/>
                <a:gd name="connsiteX0" fmla="*/ 0 w 1494380"/>
                <a:gd name="connsiteY0" fmla="*/ 0 h 330200"/>
                <a:gd name="connsiteX1" fmla="*/ 1494380 w 1494380"/>
                <a:gd name="connsiteY1" fmla="*/ 158750 h 330200"/>
                <a:gd name="connsiteX2" fmla="*/ 1395955 w 1494380"/>
                <a:gd name="connsiteY2" fmla="*/ 330200 h 330200"/>
                <a:gd name="connsiteX3" fmla="*/ 0 w 1494380"/>
                <a:gd name="connsiteY3" fmla="*/ 228600 h 330200"/>
                <a:gd name="connsiteX4" fmla="*/ 0 w 1494380"/>
                <a:gd name="connsiteY4" fmla="*/ 0 h 330200"/>
                <a:gd name="connsiteX0" fmla="*/ 0 w 1516605"/>
                <a:gd name="connsiteY0" fmla="*/ 0 h 330200"/>
                <a:gd name="connsiteX1" fmla="*/ 1516605 w 1516605"/>
                <a:gd name="connsiteY1" fmla="*/ 133350 h 330200"/>
                <a:gd name="connsiteX2" fmla="*/ 1395955 w 1516605"/>
                <a:gd name="connsiteY2" fmla="*/ 330200 h 330200"/>
                <a:gd name="connsiteX3" fmla="*/ 0 w 1516605"/>
                <a:gd name="connsiteY3" fmla="*/ 228600 h 330200"/>
                <a:gd name="connsiteX4" fmla="*/ 0 w 1516605"/>
                <a:gd name="connsiteY4" fmla="*/ 0 h 330200"/>
                <a:gd name="connsiteX0" fmla="*/ 0 w 1516605"/>
                <a:gd name="connsiteY0" fmla="*/ 0 h 377825"/>
                <a:gd name="connsiteX1" fmla="*/ 1516605 w 1516605"/>
                <a:gd name="connsiteY1" fmla="*/ 133350 h 377825"/>
                <a:gd name="connsiteX2" fmla="*/ 1395955 w 1516605"/>
                <a:gd name="connsiteY2" fmla="*/ 330200 h 377825"/>
                <a:gd name="connsiteX3" fmla="*/ 60325 w 1516605"/>
                <a:gd name="connsiteY3" fmla="*/ 377825 h 377825"/>
                <a:gd name="connsiteX4" fmla="*/ 0 w 1516605"/>
                <a:gd name="connsiteY4" fmla="*/ 0 h 377825"/>
                <a:gd name="connsiteX0" fmla="*/ 0 w 1586455"/>
                <a:gd name="connsiteY0" fmla="*/ 22225 h 244475"/>
                <a:gd name="connsiteX1" fmla="*/ 1586455 w 1586455"/>
                <a:gd name="connsiteY1" fmla="*/ 0 h 244475"/>
                <a:gd name="connsiteX2" fmla="*/ 1465805 w 1586455"/>
                <a:gd name="connsiteY2" fmla="*/ 196850 h 244475"/>
                <a:gd name="connsiteX3" fmla="*/ 130175 w 1586455"/>
                <a:gd name="connsiteY3" fmla="*/ 244475 h 244475"/>
                <a:gd name="connsiteX4" fmla="*/ 0 w 1586455"/>
                <a:gd name="connsiteY4" fmla="*/ 22225 h 244475"/>
                <a:gd name="connsiteX0" fmla="*/ 0 w 1586455"/>
                <a:gd name="connsiteY0" fmla="*/ 96518 h 318768"/>
                <a:gd name="connsiteX1" fmla="*/ 1586455 w 1586455"/>
                <a:gd name="connsiteY1" fmla="*/ 74293 h 318768"/>
                <a:gd name="connsiteX2" fmla="*/ 1465805 w 1586455"/>
                <a:gd name="connsiteY2" fmla="*/ 271143 h 318768"/>
                <a:gd name="connsiteX3" fmla="*/ 130175 w 1586455"/>
                <a:gd name="connsiteY3" fmla="*/ 318768 h 318768"/>
                <a:gd name="connsiteX4" fmla="*/ 0 w 1586455"/>
                <a:gd name="connsiteY4" fmla="*/ 96518 h 318768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6455" h="416736">
                  <a:moveTo>
                    <a:pt x="0" y="194486"/>
                  </a:moveTo>
                  <a:cubicBezTo>
                    <a:pt x="414518" y="-12948"/>
                    <a:pt x="1114787" y="-102907"/>
                    <a:pt x="1586455" y="172261"/>
                  </a:cubicBezTo>
                  <a:lnTo>
                    <a:pt x="1456280" y="384986"/>
                  </a:lnTo>
                  <a:cubicBezTo>
                    <a:pt x="1042820" y="188136"/>
                    <a:pt x="648410" y="169086"/>
                    <a:pt x="130175" y="416736"/>
                  </a:cubicBezTo>
                  <a:lnTo>
                    <a:pt x="0" y="194486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 rot="1616785" flipH="1">
              <a:off x="5043654" y="4465161"/>
              <a:ext cx="1228837" cy="355684"/>
            </a:xfrm>
            <a:custGeom>
              <a:avLst/>
              <a:gdLst>
                <a:gd name="connsiteX0" fmla="*/ 0 w 1280965"/>
                <a:gd name="connsiteY0" fmla="*/ 0 h 228600"/>
                <a:gd name="connsiteX1" fmla="*/ 1280965 w 1280965"/>
                <a:gd name="connsiteY1" fmla="*/ 0 h 228600"/>
                <a:gd name="connsiteX2" fmla="*/ 1280965 w 1280965"/>
                <a:gd name="connsiteY2" fmla="*/ 228600 h 228600"/>
                <a:gd name="connsiteX3" fmla="*/ 0 w 1280965"/>
                <a:gd name="connsiteY3" fmla="*/ 228600 h 228600"/>
                <a:gd name="connsiteX4" fmla="*/ 0 w 1280965"/>
                <a:gd name="connsiteY4" fmla="*/ 0 h 228600"/>
                <a:gd name="connsiteX0" fmla="*/ 0 w 1280965"/>
                <a:gd name="connsiteY0" fmla="*/ 0 h 334793"/>
                <a:gd name="connsiteX1" fmla="*/ 1280965 w 1280965"/>
                <a:gd name="connsiteY1" fmla="*/ 0 h 334793"/>
                <a:gd name="connsiteX2" fmla="*/ 1266181 w 1280965"/>
                <a:gd name="connsiteY2" fmla="*/ 334793 h 334793"/>
                <a:gd name="connsiteX3" fmla="*/ 0 w 1280965"/>
                <a:gd name="connsiteY3" fmla="*/ 228600 h 334793"/>
                <a:gd name="connsiteX4" fmla="*/ 0 w 1280965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0 w 1266348"/>
                <a:gd name="connsiteY3" fmla="*/ 228600 h 334793"/>
                <a:gd name="connsiteX4" fmla="*/ 0 w 1266348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45719 w 1266348"/>
                <a:gd name="connsiteY3" fmla="*/ 308105 h 334793"/>
                <a:gd name="connsiteX4" fmla="*/ 0 w 1266348"/>
                <a:gd name="connsiteY4" fmla="*/ 0 h 334793"/>
                <a:gd name="connsiteX0" fmla="*/ 0 w 1220629"/>
                <a:gd name="connsiteY0" fmla="*/ 18594 h 238547"/>
                <a:gd name="connsiteX1" fmla="*/ 1220629 w 1220629"/>
                <a:gd name="connsiteY1" fmla="*/ 0 h 238547"/>
                <a:gd name="connsiteX2" fmla="*/ 1220462 w 1220629"/>
                <a:gd name="connsiteY2" fmla="*/ 238547 h 238547"/>
                <a:gd name="connsiteX3" fmla="*/ 0 w 1220629"/>
                <a:gd name="connsiteY3" fmla="*/ 211859 h 238547"/>
                <a:gd name="connsiteX4" fmla="*/ 0 w 1220629"/>
                <a:gd name="connsiteY4" fmla="*/ 18594 h 238547"/>
                <a:gd name="connsiteX0" fmla="*/ 0 w 1220629"/>
                <a:gd name="connsiteY0" fmla="*/ 71287 h 291240"/>
                <a:gd name="connsiteX1" fmla="*/ 1220629 w 1220629"/>
                <a:gd name="connsiteY1" fmla="*/ 52693 h 291240"/>
                <a:gd name="connsiteX2" fmla="*/ 1220462 w 1220629"/>
                <a:gd name="connsiteY2" fmla="*/ 291240 h 291240"/>
                <a:gd name="connsiteX3" fmla="*/ 0 w 1220629"/>
                <a:gd name="connsiteY3" fmla="*/ 264552 h 291240"/>
                <a:gd name="connsiteX4" fmla="*/ 0 w 1220629"/>
                <a:gd name="connsiteY4" fmla="*/ 71287 h 291240"/>
                <a:gd name="connsiteX0" fmla="*/ 0 w 1220462"/>
                <a:gd name="connsiteY0" fmla="*/ 60342 h 280295"/>
                <a:gd name="connsiteX1" fmla="*/ 1208618 w 1220462"/>
                <a:gd name="connsiteY1" fmla="*/ 86395 h 280295"/>
                <a:gd name="connsiteX2" fmla="*/ 1220462 w 1220462"/>
                <a:gd name="connsiteY2" fmla="*/ 280295 h 280295"/>
                <a:gd name="connsiteX3" fmla="*/ 0 w 1220462"/>
                <a:gd name="connsiteY3" fmla="*/ 253607 h 280295"/>
                <a:gd name="connsiteX4" fmla="*/ 0 w 1220462"/>
                <a:gd name="connsiteY4" fmla="*/ 60342 h 280295"/>
                <a:gd name="connsiteX0" fmla="*/ 0 w 1208618"/>
                <a:gd name="connsiteY0" fmla="*/ 60342 h 314045"/>
                <a:gd name="connsiteX1" fmla="*/ 1208618 w 1208618"/>
                <a:gd name="connsiteY1" fmla="*/ 86395 h 314045"/>
                <a:gd name="connsiteX2" fmla="*/ 1171249 w 1208618"/>
                <a:gd name="connsiteY2" fmla="*/ 314045 h 314045"/>
                <a:gd name="connsiteX3" fmla="*/ 0 w 1208618"/>
                <a:gd name="connsiteY3" fmla="*/ 253607 h 314045"/>
                <a:gd name="connsiteX4" fmla="*/ 0 w 1208618"/>
                <a:gd name="connsiteY4" fmla="*/ 60342 h 314045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99018 h 352721"/>
                <a:gd name="connsiteX1" fmla="*/ 1222504 w 1222504"/>
                <a:gd name="connsiteY1" fmla="*/ 118774 h 352721"/>
                <a:gd name="connsiteX2" fmla="*/ 1171249 w 1222504"/>
                <a:gd name="connsiteY2" fmla="*/ 352721 h 352721"/>
                <a:gd name="connsiteX3" fmla="*/ 0 w 1222504"/>
                <a:gd name="connsiteY3" fmla="*/ 292283 h 352721"/>
                <a:gd name="connsiteX4" fmla="*/ 0 w 1222504"/>
                <a:gd name="connsiteY4" fmla="*/ 99018 h 352721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0 w 1222504"/>
                <a:gd name="connsiteY3" fmla="*/ 301962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71200 w 1222504"/>
                <a:gd name="connsiteY3" fmla="*/ 324800 h 362400"/>
                <a:gd name="connsiteX4" fmla="*/ 0 w 1222504"/>
                <a:gd name="connsiteY4" fmla="*/ 108697 h 362400"/>
                <a:gd name="connsiteX0" fmla="*/ 0 w 1219479"/>
                <a:gd name="connsiteY0" fmla="*/ 119857 h 347981"/>
                <a:gd name="connsiteX1" fmla="*/ 1219479 w 1219479"/>
                <a:gd name="connsiteY1" fmla="*/ 114034 h 347981"/>
                <a:gd name="connsiteX2" fmla="*/ 1168224 w 1219479"/>
                <a:gd name="connsiteY2" fmla="*/ 347981 h 347981"/>
                <a:gd name="connsiteX3" fmla="*/ 68175 w 1219479"/>
                <a:gd name="connsiteY3" fmla="*/ 310381 h 347981"/>
                <a:gd name="connsiteX4" fmla="*/ 0 w 1219479"/>
                <a:gd name="connsiteY4" fmla="*/ 119857 h 347981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68069 w 1228837"/>
                <a:gd name="connsiteY3" fmla="*/ 311787 h 367554"/>
                <a:gd name="connsiteX4" fmla="*/ 0 w 1228837"/>
                <a:gd name="connsiteY4" fmla="*/ 105289 h 36755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837" h="355684">
                  <a:moveTo>
                    <a:pt x="0" y="105289"/>
                  </a:moveTo>
                  <a:cubicBezTo>
                    <a:pt x="333507" y="-70434"/>
                    <a:pt x="816515" y="-1869"/>
                    <a:pt x="1228837" y="133607"/>
                  </a:cubicBezTo>
                  <a:cubicBezTo>
                    <a:pt x="1197880" y="216112"/>
                    <a:pt x="1183034" y="277424"/>
                    <a:pt x="1154232" y="355684"/>
                  </a:cubicBezTo>
                  <a:cubicBezTo>
                    <a:pt x="782462" y="200768"/>
                    <a:pt x="433050" y="206810"/>
                    <a:pt x="68069" y="311787"/>
                  </a:cubicBezTo>
                  <a:lnTo>
                    <a:pt x="0" y="105289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 rot="19009821" flipH="1">
              <a:off x="3229279" y="4832685"/>
              <a:ext cx="1757550" cy="538315"/>
            </a:xfrm>
            <a:custGeom>
              <a:avLst/>
              <a:gdLst>
                <a:gd name="connsiteX0" fmla="*/ 0 w 1738080"/>
                <a:gd name="connsiteY0" fmla="*/ 0 h 228600"/>
                <a:gd name="connsiteX1" fmla="*/ 1738080 w 1738080"/>
                <a:gd name="connsiteY1" fmla="*/ 0 h 228600"/>
                <a:gd name="connsiteX2" fmla="*/ 1738080 w 1738080"/>
                <a:gd name="connsiteY2" fmla="*/ 228600 h 228600"/>
                <a:gd name="connsiteX3" fmla="*/ 0 w 1738080"/>
                <a:gd name="connsiteY3" fmla="*/ 228600 h 228600"/>
                <a:gd name="connsiteX4" fmla="*/ 0 w 1738080"/>
                <a:gd name="connsiteY4" fmla="*/ 0 h 228600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0 w 1738080"/>
                <a:gd name="connsiteY3" fmla="*/ 228600 h 547257"/>
                <a:gd name="connsiteX4" fmla="*/ 0 w 1738080"/>
                <a:gd name="connsiteY4" fmla="*/ 0 h 547257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120783 w 1738080"/>
                <a:gd name="connsiteY3" fmla="*/ 385201 h 547257"/>
                <a:gd name="connsiteX4" fmla="*/ 0 w 1738080"/>
                <a:gd name="connsiteY4" fmla="*/ 0 h 547257"/>
                <a:gd name="connsiteX0" fmla="*/ 0 w 1693733"/>
                <a:gd name="connsiteY0" fmla="*/ 158652 h 547257"/>
                <a:gd name="connsiteX1" fmla="*/ 1693733 w 1693733"/>
                <a:gd name="connsiteY1" fmla="*/ 0 h 547257"/>
                <a:gd name="connsiteX2" fmla="*/ 1613918 w 1693733"/>
                <a:gd name="connsiteY2" fmla="*/ 547257 h 547257"/>
                <a:gd name="connsiteX3" fmla="*/ 76436 w 1693733"/>
                <a:gd name="connsiteY3" fmla="*/ 385201 h 547257"/>
                <a:gd name="connsiteX4" fmla="*/ 0 w 1693733"/>
                <a:gd name="connsiteY4" fmla="*/ 158652 h 547257"/>
                <a:gd name="connsiteX0" fmla="*/ 0 w 1808370"/>
                <a:gd name="connsiteY0" fmla="*/ 0 h 388605"/>
                <a:gd name="connsiteX1" fmla="*/ 1808370 w 1808370"/>
                <a:gd name="connsiteY1" fmla="*/ 260560 h 388605"/>
                <a:gd name="connsiteX2" fmla="*/ 1613918 w 1808370"/>
                <a:gd name="connsiteY2" fmla="*/ 388605 h 388605"/>
                <a:gd name="connsiteX3" fmla="*/ 76436 w 1808370"/>
                <a:gd name="connsiteY3" fmla="*/ 226549 h 388605"/>
                <a:gd name="connsiteX4" fmla="*/ 0 w 1808370"/>
                <a:gd name="connsiteY4" fmla="*/ 0 h 388605"/>
                <a:gd name="connsiteX0" fmla="*/ 0 w 1808370"/>
                <a:gd name="connsiteY0" fmla="*/ 35296 h 423901"/>
                <a:gd name="connsiteX1" fmla="*/ 1808370 w 1808370"/>
                <a:gd name="connsiteY1" fmla="*/ 295856 h 423901"/>
                <a:gd name="connsiteX2" fmla="*/ 1613918 w 1808370"/>
                <a:gd name="connsiteY2" fmla="*/ 423901 h 423901"/>
                <a:gd name="connsiteX3" fmla="*/ 76436 w 1808370"/>
                <a:gd name="connsiteY3" fmla="*/ 261845 h 423901"/>
                <a:gd name="connsiteX4" fmla="*/ 0 w 1808370"/>
                <a:gd name="connsiteY4" fmla="*/ 35296 h 423901"/>
                <a:gd name="connsiteX0" fmla="*/ 0 w 1808370"/>
                <a:gd name="connsiteY0" fmla="*/ 187503 h 576108"/>
                <a:gd name="connsiteX1" fmla="*/ 1808370 w 1808370"/>
                <a:gd name="connsiteY1" fmla="*/ 448063 h 576108"/>
                <a:gd name="connsiteX2" fmla="*/ 1613918 w 1808370"/>
                <a:gd name="connsiteY2" fmla="*/ 576108 h 576108"/>
                <a:gd name="connsiteX3" fmla="*/ 76436 w 1808370"/>
                <a:gd name="connsiteY3" fmla="*/ 414052 h 576108"/>
                <a:gd name="connsiteX4" fmla="*/ 0 w 1808370"/>
                <a:gd name="connsiteY4" fmla="*/ 187503 h 576108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32590 h 521195"/>
                <a:gd name="connsiteX1" fmla="*/ 1808370 w 1808370"/>
                <a:gd name="connsiteY1" fmla="*/ 393150 h 521195"/>
                <a:gd name="connsiteX2" fmla="*/ 1613918 w 1808370"/>
                <a:gd name="connsiteY2" fmla="*/ 521195 h 521195"/>
                <a:gd name="connsiteX3" fmla="*/ 76436 w 1808370"/>
                <a:gd name="connsiteY3" fmla="*/ 359139 h 521195"/>
                <a:gd name="connsiteX4" fmla="*/ 0 w 1808370"/>
                <a:gd name="connsiteY4" fmla="*/ 132590 h 521195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7544 w 1808370"/>
                <a:gd name="connsiteY3" fmla="*/ 337991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5228 w 1808370"/>
                <a:gd name="connsiteY3" fmla="*/ 340163 h 533204"/>
                <a:gd name="connsiteX4" fmla="*/ 0 w 1808370"/>
                <a:gd name="connsiteY4" fmla="*/ 132590 h 533204"/>
                <a:gd name="connsiteX0" fmla="*/ 0 w 1788247"/>
                <a:gd name="connsiteY0" fmla="*/ 133435 h 531160"/>
                <a:gd name="connsiteX1" fmla="*/ 1788247 w 1788247"/>
                <a:gd name="connsiteY1" fmla="*/ 391106 h 531160"/>
                <a:gd name="connsiteX2" fmla="*/ 1618120 w 1788247"/>
                <a:gd name="connsiteY2" fmla="*/ 531160 h 531160"/>
                <a:gd name="connsiteX3" fmla="*/ 95105 w 1788247"/>
                <a:gd name="connsiteY3" fmla="*/ 338119 h 531160"/>
                <a:gd name="connsiteX4" fmla="*/ 0 w 1788247"/>
                <a:gd name="connsiteY4" fmla="*/ 133435 h 531160"/>
                <a:gd name="connsiteX0" fmla="*/ 0 w 1757550"/>
                <a:gd name="connsiteY0" fmla="*/ 140590 h 538315"/>
                <a:gd name="connsiteX1" fmla="*/ 1757550 w 1757550"/>
                <a:gd name="connsiteY1" fmla="*/ 374818 h 538315"/>
                <a:gd name="connsiteX2" fmla="*/ 1618120 w 1757550"/>
                <a:gd name="connsiteY2" fmla="*/ 538315 h 538315"/>
                <a:gd name="connsiteX3" fmla="*/ 95105 w 1757550"/>
                <a:gd name="connsiteY3" fmla="*/ 345274 h 538315"/>
                <a:gd name="connsiteX4" fmla="*/ 0 w 1757550"/>
                <a:gd name="connsiteY4" fmla="*/ 140590 h 538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7550" h="538315">
                  <a:moveTo>
                    <a:pt x="0" y="140590"/>
                  </a:moveTo>
                  <a:cubicBezTo>
                    <a:pt x="768592" y="-110928"/>
                    <a:pt x="1209535" y="-20261"/>
                    <a:pt x="1757550" y="374818"/>
                  </a:cubicBezTo>
                  <a:lnTo>
                    <a:pt x="1618120" y="538315"/>
                  </a:lnTo>
                  <a:cubicBezTo>
                    <a:pt x="1171999" y="234842"/>
                    <a:pt x="651225" y="88464"/>
                    <a:pt x="95105" y="345274"/>
                  </a:cubicBezTo>
                  <a:lnTo>
                    <a:pt x="0" y="140590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3917602" flipH="1">
              <a:off x="3300717" y="6228595"/>
              <a:ext cx="1260393" cy="407034"/>
            </a:xfrm>
            <a:custGeom>
              <a:avLst/>
              <a:gdLst>
                <a:gd name="connsiteX0" fmla="*/ 0 w 1219200"/>
                <a:gd name="connsiteY0" fmla="*/ 0 h 228600"/>
                <a:gd name="connsiteX1" fmla="*/ 1219200 w 1219200"/>
                <a:gd name="connsiteY1" fmla="*/ 0 h 228600"/>
                <a:gd name="connsiteX2" fmla="*/ 1219200 w 1219200"/>
                <a:gd name="connsiteY2" fmla="*/ 228600 h 228600"/>
                <a:gd name="connsiteX3" fmla="*/ 0 w 1219200"/>
                <a:gd name="connsiteY3" fmla="*/ 228600 h 228600"/>
                <a:gd name="connsiteX4" fmla="*/ 0 w 1219200"/>
                <a:gd name="connsiteY4" fmla="*/ 0 h 228600"/>
                <a:gd name="connsiteX0" fmla="*/ 0 w 1219200"/>
                <a:gd name="connsiteY0" fmla="*/ 0 h 378955"/>
                <a:gd name="connsiteX1" fmla="*/ 1219200 w 1219200"/>
                <a:gd name="connsiteY1" fmla="*/ 0 h 378955"/>
                <a:gd name="connsiteX2" fmla="*/ 1219200 w 1219200"/>
                <a:gd name="connsiteY2" fmla="*/ 228600 h 378955"/>
                <a:gd name="connsiteX3" fmla="*/ 78334 w 1219200"/>
                <a:gd name="connsiteY3" fmla="*/ 378955 h 378955"/>
                <a:gd name="connsiteX4" fmla="*/ 0 w 1219200"/>
                <a:gd name="connsiteY4" fmla="*/ 0 h 378955"/>
                <a:gd name="connsiteX0" fmla="*/ 0 w 1220174"/>
                <a:gd name="connsiteY0" fmla="*/ 0 h 378955"/>
                <a:gd name="connsiteX1" fmla="*/ 1219200 w 1220174"/>
                <a:gd name="connsiteY1" fmla="*/ 0 h 378955"/>
                <a:gd name="connsiteX2" fmla="*/ 1220174 w 1220174"/>
                <a:gd name="connsiteY2" fmla="*/ 276215 h 378955"/>
                <a:gd name="connsiteX3" fmla="*/ 78334 w 1220174"/>
                <a:gd name="connsiteY3" fmla="*/ 378955 h 378955"/>
                <a:gd name="connsiteX4" fmla="*/ 0 w 1220174"/>
                <a:gd name="connsiteY4" fmla="*/ 0 h 378955"/>
                <a:gd name="connsiteX0" fmla="*/ 0 w 1250285"/>
                <a:gd name="connsiteY0" fmla="*/ 204969 h 378955"/>
                <a:gd name="connsiteX1" fmla="*/ 1249311 w 1250285"/>
                <a:gd name="connsiteY1" fmla="*/ 0 h 378955"/>
                <a:gd name="connsiteX2" fmla="*/ 1250285 w 1250285"/>
                <a:gd name="connsiteY2" fmla="*/ 276215 h 378955"/>
                <a:gd name="connsiteX3" fmla="*/ 108445 w 1250285"/>
                <a:gd name="connsiteY3" fmla="*/ 378955 h 378955"/>
                <a:gd name="connsiteX4" fmla="*/ 0 w 1250285"/>
                <a:gd name="connsiteY4" fmla="*/ 204969 h 378955"/>
                <a:gd name="connsiteX0" fmla="*/ 0 w 1240092"/>
                <a:gd name="connsiteY0" fmla="*/ 190948 h 378955"/>
                <a:gd name="connsiteX1" fmla="*/ 1239118 w 1240092"/>
                <a:gd name="connsiteY1" fmla="*/ 0 h 378955"/>
                <a:gd name="connsiteX2" fmla="*/ 1240092 w 1240092"/>
                <a:gd name="connsiteY2" fmla="*/ 276215 h 378955"/>
                <a:gd name="connsiteX3" fmla="*/ 98252 w 1240092"/>
                <a:gd name="connsiteY3" fmla="*/ 378955 h 378955"/>
                <a:gd name="connsiteX4" fmla="*/ 0 w 1240092"/>
                <a:gd name="connsiteY4" fmla="*/ 190948 h 378955"/>
                <a:gd name="connsiteX0" fmla="*/ 0 w 1260393"/>
                <a:gd name="connsiteY0" fmla="*/ 128981 h 316988"/>
                <a:gd name="connsiteX1" fmla="*/ 1260390 w 1260393"/>
                <a:gd name="connsiteY1" fmla="*/ 0 h 316988"/>
                <a:gd name="connsiteX2" fmla="*/ 1240092 w 1260393"/>
                <a:gd name="connsiteY2" fmla="*/ 214248 h 316988"/>
                <a:gd name="connsiteX3" fmla="*/ 98252 w 1260393"/>
                <a:gd name="connsiteY3" fmla="*/ 316988 h 316988"/>
                <a:gd name="connsiteX4" fmla="*/ 0 w 1260393"/>
                <a:gd name="connsiteY4" fmla="*/ 128981 h 316988"/>
                <a:gd name="connsiteX0" fmla="*/ 0 w 1260393"/>
                <a:gd name="connsiteY0" fmla="*/ 173966 h 361973"/>
                <a:gd name="connsiteX1" fmla="*/ 1260390 w 1260393"/>
                <a:gd name="connsiteY1" fmla="*/ 44985 h 361973"/>
                <a:gd name="connsiteX2" fmla="*/ 1240092 w 1260393"/>
                <a:gd name="connsiteY2" fmla="*/ 259233 h 361973"/>
                <a:gd name="connsiteX3" fmla="*/ 98252 w 1260393"/>
                <a:gd name="connsiteY3" fmla="*/ 361973 h 361973"/>
                <a:gd name="connsiteX4" fmla="*/ 0 w 1260393"/>
                <a:gd name="connsiteY4" fmla="*/ 173966 h 361973"/>
                <a:gd name="connsiteX0" fmla="*/ 0 w 1260393"/>
                <a:gd name="connsiteY0" fmla="*/ 216083 h 404090"/>
                <a:gd name="connsiteX1" fmla="*/ 1260390 w 1260393"/>
                <a:gd name="connsiteY1" fmla="*/ 87102 h 404090"/>
                <a:gd name="connsiteX2" fmla="*/ 1240092 w 1260393"/>
                <a:gd name="connsiteY2" fmla="*/ 301350 h 404090"/>
                <a:gd name="connsiteX3" fmla="*/ 98252 w 1260393"/>
                <a:gd name="connsiteY3" fmla="*/ 404090 h 404090"/>
                <a:gd name="connsiteX4" fmla="*/ 0 w 1260393"/>
                <a:gd name="connsiteY4" fmla="*/ 216083 h 404090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0393" h="407034">
                  <a:moveTo>
                    <a:pt x="0" y="219027"/>
                  </a:moveTo>
                  <a:cubicBezTo>
                    <a:pt x="357294" y="-31801"/>
                    <a:pt x="943096" y="-56266"/>
                    <a:pt x="1260390" y="90046"/>
                  </a:cubicBezTo>
                  <a:cubicBezTo>
                    <a:pt x="1260715" y="182118"/>
                    <a:pt x="1239767" y="212222"/>
                    <a:pt x="1240092" y="304294"/>
                  </a:cubicBezTo>
                  <a:cubicBezTo>
                    <a:pt x="897822" y="163413"/>
                    <a:pt x="432899" y="221294"/>
                    <a:pt x="98252" y="407034"/>
                  </a:cubicBezTo>
                  <a:lnTo>
                    <a:pt x="0" y="219027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 rot="14328344">
              <a:off x="3411461" y="6230268"/>
              <a:ext cx="1137491" cy="276999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>
                  <a:cs typeface="Arial" panose="020B0604020202020204" pitchFamily="34" charset="0"/>
                </a:rPr>
                <a:t>Axig1</a:t>
              </a:r>
              <a:r>
                <a:rPr lang="en-US" sz="1200" baseline="-25000" dirty="0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rot="18512857">
              <a:off x="3565481" y="4933591"/>
              <a:ext cx="1266629" cy="491827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53" name="Rectangle 52"/>
            <p:cNvSpPr/>
            <p:nvPr/>
          </p:nvSpPr>
          <p:spPr>
            <a:xfrm rot="1593709">
              <a:off x="5159337" y="4596797"/>
              <a:ext cx="922304" cy="292388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Hsp</a:t>
              </a:r>
              <a:r>
                <a:rPr lang="en-US" sz="1300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300" baseline="-250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cre</a:t>
              </a:r>
              <a:endParaRPr lang="en-US" sz="1300" i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 rot="5681731">
              <a:off x="5693206" y="5670633"/>
              <a:ext cx="1160831" cy="409033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77506" y="979678"/>
            <a:ext cx="6470116" cy="2139681"/>
            <a:chOff x="3077506" y="979678"/>
            <a:chExt cx="6470116" cy="2139681"/>
          </a:xfrm>
        </p:grpSpPr>
        <p:sp>
          <p:nvSpPr>
            <p:cNvPr id="4" name="Rectangle 3"/>
            <p:cNvSpPr/>
            <p:nvPr/>
          </p:nvSpPr>
          <p:spPr>
            <a:xfrm flipV="1">
              <a:off x="3113810" y="2786456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flipV="1">
              <a:off x="6556774" y="2794237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 flipH="1">
              <a:off x="3077506" y="2450047"/>
              <a:ext cx="325120" cy="650241"/>
              <a:chOff x="5720108" y="2130611"/>
              <a:chExt cx="182880" cy="365760"/>
            </a:xfrm>
          </p:grpSpPr>
          <p:sp>
            <p:nvSpPr>
              <p:cNvPr id="7" name="Isosceles Triangle 6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9" name="Rectangle 28"/>
            <p:cNvSpPr/>
            <p:nvPr/>
          </p:nvSpPr>
          <p:spPr>
            <a:xfrm rot="4453356" flipH="1">
              <a:off x="5877836" y="1799359"/>
              <a:ext cx="1294259" cy="438563"/>
            </a:xfrm>
            <a:custGeom>
              <a:avLst/>
              <a:gdLst>
                <a:gd name="connsiteX0" fmla="*/ 0 w 1472155"/>
                <a:gd name="connsiteY0" fmla="*/ 0 h 365760"/>
                <a:gd name="connsiteX1" fmla="*/ 1472155 w 1472155"/>
                <a:gd name="connsiteY1" fmla="*/ 0 h 365760"/>
                <a:gd name="connsiteX2" fmla="*/ 1472155 w 1472155"/>
                <a:gd name="connsiteY2" fmla="*/ 365760 h 365760"/>
                <a:gd name="connsiteX3" fmla="*/ 0 w 1472155"/>
                <a:gd name="connsiteY3" fmla="*/ 365760 h 365760"/>
                <a:gd name="connsiteX4" fmla="*/ 0 w 1472155"/>
                <a:gd name="connsiteY4" fmla="*/ 0 h 365760"/>
                <a:gd name="connsiteX0" fmla="*/ 0 w 1494732"/>
                <a:gd name="connsiteY0" fmla="*/ 67734 h 365760"/>
                <a:gd name="connsiteX1" fmla="*/ 1494732 w 1494732"/>
                <a:gd name="connsiteY1" fmla="*/ 0 h 365760"/>
                <a:gd name="connsiteX2" fmla="*/ 1494732 w 1494732"/>
                <a:gd name="connsiteY2" fmla="*/ 365760 h 365760"/>
                <a:gd name="connsiteX3" fmla="*/ 22577 w 1494732"/>
                <a:gd name="connsiteY3" fmla="*/ 365760 h 365760"/>
                <a:gd name="connsiteX4" fmla="*/ 0 w 1494732"/>
                <a:gd name="connsiteY4" fmla="*/ 67734 h 365760"/>
                <a:gd name="connsiteX0" fmla="*/ 0 w 1494732"/>
                <a:gd name="connsiteY0" fmla="*/ 124713 h 422739"/>
                <a:gd name="connsiteX1" fmla="*/ 1494732 w 1494732"/>
                <a:gd name="connsiteY1" fmla="*/ 56979 h 422739"/>
                <a:gd name="connsiteX2" fmla="*/ 1494732 w 1494732"/>
                <a:gd name="connsiteY2" fmla="*/ 422739 h 422739"/>
                <a:gd name="connsiteX3" fmla="*/ 22577 w 1494732"/>
                <a:gd name="connsiteY3" fmla="*/ 422739 h 422739"/>
                <a:gd name="connsiteX4" fmla="*/ 0 w 1494732"/>
                <a:gd name="connsiteY4" fmla="*/ 124713 h 422739"/>
                <a:gd name="connsiteX0" fmla="*/ 0 w 1494732"/>
                <a:gd name="connsiteY0" fmla="*/ 105532 h 403558"/>
                <a:gd name="connsiteX1" fmla="*/ 1472154 w 1494732"/>
                <a:gd name="connsiteY1" fmla="*/ 105531 h 403558"/>
                <a:gd name="connsiteX2" fmla="*/ 1494732 w 1494732"/>
                <a:gd name="connsiteY2" fmla="*/ 403558 h 403558"/>
                <a:gd name="connsiteX3" fmla="*/ 22577 w 1494732"/>
                <a:gd name="connsiteY3" fmla="*/ 403558 h 403558"/>
                <a:gd name="connsiteX4" fmla="*/ 0 w 1494732"/>
                <a:gd name="connsiteY4" fmla="*/ 105532 h 403558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177901 h 475927"/>
                <a:gd name="connsiteX1" fmla="*/ 1472154 w 1494732"/>
                <a:gd name="connsiteY1" fmla="*/ 177900 h 475927"/>
                <a:gd name="connsiteX2" fmla="*/ 1494732 w 1494732"/>
                <a:gd name="connsiteY2" fmla="*/ 475927 h 475927"/>
                <a:gd name="connsiteX3" fmla="*/ 22577 w 1494732"/>
                <a:gd name="connsiteY3" fmla="*/ 475927 h 475927"/>
                <a:gd name="connsiteX4" fmla="*/ 0 w 1494732"/>
                <a:gd name="connsiteY4" fmla="*/ 177901 h 475927"/>
                <a:gd name="connsiteX0" fmla="*/ 0 w 1494732"/>
                <a:gd name="connsiteY0" fmla="*/ 226778 h 524804"/>
                <a:gd name="connsiteX1" fmla="*/ 1489589 w 1494732"/>
                <a:gd name="connsiteY1" fmla="*/ 138164 h 524804"/>
                <a:gd name="connsiteX2" fmla="*/ 1494732 w 1494732"/>
                <a:gd name="connsiteY2" fmla="*/ 524804 h 524804"/>
                <a:gd name="connsiteX3" fmla="*/ 22577 w 1494732"/>
                <a:gd name="connsiteY3" fmla="*/ 524804 h 524804"/>
                <a:gd name="connsiteX4" fmla="*/ 0 w 1494732"/>
                <a:gd name="connsiteY4" fmla="*/ 226778 h 524804"/>
                <a:gd name="connsiteX0" fmla="*/ 0 w 1494732"/>
                <a:gd name="connsiteY0" fmla="*/ 168073 h 466099"/>
                <a:gd name="connsiteX1" fmla="*/ 1489589 w 1494732"/>
                <a:gd name="connsiteY1" fmla="*/ 79459 h 466099"/>
                <a:gd name="connsiteX2" fmla="*/ 1494732 w 1494732"/>
                <a:gd name="connsiteY2" fmla="*/ 466099 h 466099"/>
                <a:gd name="connsiteX3" fmla="*/ 22577 w 1494732"/>
                <a:gd name="connsiteY3" fmla="*/ 466099 h 466099"/>
                <a:gd name="connsiteX4" fmla="*/ 0 w 1494732"/>
                <a:gd name="connsiteY4" fmla="*/ 168073 h 466099"/>
                <a:gd name="connsiteX0" fmla="*/ 0 w 1510167"/>
                <a:gd name="connsiteY0" fmla="*/ 178767 h 456820"/>
                <a:gd name="connsiteX1" fmla="*/ 1505024 w 1510167"/>
                <a:gd name="connsiteY1" fmla="*/ 70180 h 456820"/>
                <a:gd name="connsiteX2" fmla="*/ 1510167 w 1510167"/>
                <a:gd name="connsiteY2" fmla="*/ 456820 h 456820"/>
                <a:gd name="connsiteX3" fmla="*/ 38012 w 1510167"/>
                <a:gd name="connsiteY3" fmla="*/ 456820 h 456820"/>
                <a:gd name="connsiteX4" fmla="*/ 0 w 1510167"/>
                <a:gd name="connsiteY4" fmla="*/ 178767 h 456820"/>
                <a:gd name="connsiteX0" fmla="*/ 0 w 1510167"/>
                <a:gd name="connsiteY0" fmla="*/ 158087 h 436140"/>
                <a:gd name="connsiteX1" fmla="*/ 1505024 w 1510167"/>
                <a:gd name="connsiteY1" fmla="*/ 49500 h 436140"/>
                <a:gd name="connsiteX2" fmla="*/ 1510167 w 1510167"/>
                <a:gd name="connsiteY2" fmla="*/ 436140 h 436140"/>
                <a:gd name="connsiteX3" fmla="*/ 38012 w 1510167"/>
                <a:gd name="connsiteY3" fmla="*/ 436140 h 436140"/>
                <a:gd name="connsiteX4" fmla="*/ 0 w 1510167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29780"/>
                <a:gd name="connsiteY0" fmla="*/ 158087 h 436140"/>
                <a:gd name="connsiteX1" fmla="*/ 1505024 w 1529780"/>
                <a:gd name="connsiteY1" fmla="*/ 49500 h 436140"/>
                <a:gd name="connsiteX2" fmla="*/ 1529780 w 1529780"/>
                <a:gd name="connsiteY2" fmla="*/ 336451 h 436140"/>
                <a:gd name="connsiteX3" fmla="*/ 38012 w 1529780"/>
                <a:gd name="connsiteY3" fmla="*/ 436140 h 436140"/>
                <a:gd name="connsiteX4" fmla="*/ 0 w 1529780"/>
                <a:gd name="connsiteY4" fmla="*/ 158087 h 436140"/>
                <a:gd name="connsiteX0" fmla="*/ 0 w 1505076"/>
                <a:gd name="connsiteY0" fmla="*/ 158087 h 436140"/>
                <a:gd name="connsiteX1" fmla="*/ 1505024 w 1505076"/>
                <a:gd name="connsiteY1" fmla="*/ 49500 h 436140"/>
                <a:gd name="connsiteX2" fmla="*/ 1467859 w 1505076"/>
                <a:gd name="connsiteY2" fmla="*/ 358783 h 436140"/>
                <a:gd name="connsiteX3" fmla="*/ 38012 w 1505076"/>
                <a:gd name="connsiteY3" fmla="*/ 436140 h 436140"/>
                <a:gd name="connsiteX4" fmla="*/ 0 w 1505076"/>
                <a:gd name="connsiteY4" fmla="*/ 158087 h 436140"/>
                <a:gd name="connsiteX0" fmla="*/ 0 w 1505284"/>
                <a:gd name="connsiteY0" fmla="*/ 158087 h 436140"/>
                <a:gd name="connsiteX1" fmla="*/ 1505024 w 1505284"/>
                <a:gd name="connsiteY1" fmla="*/ 49500 h 436140"/>
                <a:gd name="connsiteX2" fmla="*/ 1501088 w 1505284"/>
                <a:gd name="connsiteY2" fmla="*/ 365321 h 436140"/>
                <a:gd name="connsiteX3" fmla="*/ 38012 w 1505284"/>
                <a:gd name="connsiteY3" fmla="*/ 436140 h 436140"/>
                <a:gd name="connsiteX4" fmla="*/ 0 w 1505284"/>
                <a:gd name="connsiteY4" fmla="*/ 158087 h 436140"/>
                <a:gd name="connsiteX0" fmla="*/ 0 w 1505284"/>
                <a:gd name="connsiteY0" fmla="*/ 158087 h 422704"/>
                <a:gd name="connsiteX1" fmla="*/ 1505024 w 1505284"/>
                <a:gd name="connsiteY1" fmla="*/ 49500 h 422704"/>
                <a:gd name="connsiteX2" fmla="*/ 1501088 w 1505284"/>
                <a:gd name="connsiteY2" fmla="*/ 365321 h 422704"/>
                <a:gd name="connsiteX3" fmla="*/ 86678 w 1505284"/>
                <a:gd name="connsiteY3" fmla="*/ 422704 h 422704"/>
                <a:gd name="connsiteX4" fmla="*/ 0 w 1505284"/>
                <a:gd name="connsiteY4" fmla="*/ 158087 h 422704"/>
                <a:gd name="connsiteX0" fmla="*/ 0 w 1578537"/>
                <a:gd name="connsiteY0" fmla="*/ 130685 h 395302"/>
                <a:gd name="connsiteX1" fmla="*/ 1578511 w 1578537"/>
                <a:gd name="connsiteY1" fmla="*/ 67433 h 395302"/>
                <a:gd name="connsiteX2" fmla="*/ 1501088 w 1578537"/>
                <a:gd name="connsiteY2" fmla="*/ 337919 h 395302"/>
                <a:gd name="connsiteX3" fmla="*/ 86678 w 1578537"/>
                <a:gd name="connsiteY3" fmla="*/ 395302 h 395302"/>
                <a:gd name="connsiteX4" fmla="*/ 0 w 1578537"/>
                <a:gd name="connsiteY4" fmla="*/ 130685 h 395302"/>
                <a:gd name="connsiteX0" fmla="*/ 0 w 1578537"/>
                <a:gd name="connsiteY0" fmla="*/ 152962 h 417579"/>
                <a:gd name="connsiteX1" fmla="*/ 1578511 w 1578537"/>
                <a:gd name="connsiteY1" fmla="*/ 89710 h 417579"/>
                <a:gd name="connsiteX2" fmla="*/ 1501088 w 1578537"/>
                <a:gd name="connsiteY2" fmla="*/ 360196 h 417579"/>
                <a:gd name="connsiteX3" fmla="*/ 86678 w 1578537"/>
                <a:gd name="connsiteY3" fmla="*/ 417579 h 417579"/>
                <a:gd name="connsiteX4" fmla="*/ 0 w 1578537"/>
                <a:gd name="connsiteY4" fmla="*/ 152962 h 417579"/>
                <a:gd name="connsiteX0" fmla="*/ 0 w 1578522"/>
                <a:gd name="connsiteY0" fmla="*/ 152962 h 417579"/>
                <a:gd name="connsiteX1" fmla="*/ 1578511 w 1578522"/>
                <a:gd name="connsiteY1" fmla="*/ 89710 h 417579"/>
                <a:gd name="connsiteX2" fmla="*/ 1391017 w 1578522"/>
                <a:gd name="connsiteY2" fmla="*/ 354014 h 417579"/>
                <a:gd name="connsiteX3" fmla="*/ 86678 w 1578522"/>
                <a:gd name="connsiteY3" fmla="*/ 417579 h 417579"/>
                <a:gd name="connsiteX4" fmla="*/ 0 w 1578522"/>
                <a:gd name="connsiteY4" fmla="*/ 152962 h 417579"/>
                <a:gd name="connsiteX0" fmla="*/ 0 w 1578527"/>
                <a:gd name="connsiteY0" fmla="*/ 152962 h 417579"/>
                <a:gd name="connsiteX1" fmla="*/ 1578511 w 1578527"/>
                <a:gd name="connsiteY1" fmla="*/ 89710 h 417579"/>
                <a:gd name="connsiteX2" fmla="*/ 1391017 w 1578527"/>
                <a:gd name="connsiteY2" fmla="*/ 354014 h 417579"/>
                <a:gd name="connsiteX3" fmla="*/ 86678 w 1578527"/>
                <a:gd name="connsiteY3" fmla="*/ 417579 h 417579"/>
                <a:gd name="connsiteX4" fmla="*/ 0 w 1578527"/>
                <a:gd name="connsiteY4" fmla="*/ 152962 h 417579"/>
                <a:gd name="connsiteX0" fmla="*/ 0 w 1578511"/>
                <a:gd name="connsiteY0" fmla="*/ 152962 h 417579"/>
                <a:gd name="connsiteX1" fmla="*/ 1578511 w 1578511"/>
                <a:gd name="connsiteY1" fmla="*/ 89710 h 417579"/>
                <a:gd name="connsiteX2" fmla="*/ 1391017 w 1578511"/>
                <a:gd name="connsiteY2" fmla="*/ 354014 h 417579"/>
                <a:gd name="connsiteX3" fmla="*/ 86678 w 1578511"/>
                <a:gd name="connsiteY3" fmla="*/ 417579 h 417579"/>
                <a:gd name="connsiteX4" fmla="*/ 0 w 1578511"/>
                <a:gd name="connsiteY4" fmla="*/ 152962 h 417579"/>
                <a:gd name="connsiteX0" fmla="*/ 0 w 1578511"/>
                <a:gd name="connsiteY0" fmla="*/ 152962 h 417579"/>
                <a:gd name="connsiteX1" fmla="*/ 1578511 w 1578511"/>
                <a:gd name="connsiteY1" fmla="*/ 89710 h 417579"/>
                <a:gd name="connsiteX2" fmla="*/ 1391017 w 1578511"/>
                <a:gd name="connsiteY2" fmla="*/ 354015 h 417579"/>
                <a:gd name="connsiteX3" fmla="*/ 86678 w 1578511"/>
                <a:gd name="connsiteY3" fmla="*/ 417579 h 417579"/>
                <a:gd name="connsiteX4" fmla="*/ 0 w 1578511"/>
                <a:gd name="connsiteY4" fmla="*/ 152962 h 417579"/>
                <a:gd name="connsiteX0" fmla="*/ 0 w 1578511"/>
                <a:gd name="connsiteY0" fmla="*/ 152962 h 417579"/>
                <a:gd name="connsiteX1" fmla="*/ 1578511 w 1578511"/>
                <a:gd name="connsiteY1" fmla="*/ 89710 h 417579"/>
                <a:gd name="connsiteX2" fmla="*/ 1391017 w 1578511"/>
                <a:gd name="connsiteY2" fmla="*/ 354015 h 417579"/>
                <a:gd name="connsiteX3" fmla="*/ 86678 w 1578511"/>
                <a:gd name="connsiteY3" fmla="*/ 417579 h 417579"/>
                <a:gd name="connsiteX4" fmla="*/ 0 w 1578511"/>
                <a:gd name="connsiteY4" fmla="*/ 152962 h 417579"/>
                <a:gd name="connsiteX0" fmla="*/ 0 w 1495659"/>
                <a:gd name="connsiteY0" fmla="*/ 167321 h 431938"/>
                <a:gd name="connsiteX1" fmla="*/ 1495659 w 1495659"/>
                <a:gd name="connsiteY1" fmla="*/ 80950 h 431938"/>
                <a:gd name="connsiteX2" fmla="*/ 1391017 w 1495659"/>
                <a:gd name="connsiteY2" fmla="*/ 368374 h 431938"/>
                <a:gd name="connsiteX3" fmla="*/ 86678 w 1495659"/>
                <a:gd name="connsiteY3" fmla="*/ 431938 h 431938"/>
                <a:gd name="connsiteX4" fmla="*/ 0 w 1495659"/>
                <a:gd name="connsiteY4" fmla="*/ 167321 h 431938"/>
                <a:gd name="connsiteX0" fmla="*/ 0 w 1495659"/>
                <a:gd name="connsiteY0" fmla="*/ 167321 h 431938"/>
                <a:gd name="connsiteX1" fmla="*/ 1495659 w 1495659"/>
                <a:gd name="connsiteY1" fmla="*/ 80950 h 431938"/>
                <a:gd name="connsiteX2" fmla="*/ 1391017 w 1495659"/>
                <a:gd name="connsiteY2" fmla="*/ 368374 h 431938"/>
                <a:gd name="connsiteX3" fmla="*/ 86678 w 1495659"/>
                <a:gd name="connsiteY3" fmla="*/ 431938 h 431938"/>
                <a:gd name="connsiteX4" fmla="*/ 0 w 1495659"/>
                <a:gd name="connsiteY4" fmla="*/ 167321 h 431938"/>
                <a:gd name="connsiteX0" fmla="*/ 0 w 1495659"/>
                <a:gd name="connsiteY0" fmla="*/ 167321 h 431938"/>
                <a:gd name="connsiteX1" fmla="*/ 1495659 w 1495659"/>
                <a:gd name="connsiteY1" fmla="*/ 80950 h 431938"/>
                <a:gd name="connsiteX2" fmla="*/ 1391017 w 1495659"/>
                <a:gd name="connsiteY2" fmla="*/ 368374 h 431938"/>
                <a:gd name="connsiteX3" fmla="*/ 86678 w 1495659"/>
                <a:gd name="connsiteY3" fmla="*/ 431938 h 431938"/>
                <a:gd name="connsiteX4" fmla="*/ 0 w 1495659"/>
                <a:gd name="connsiteY4" fmla="*/ 167321 h 431938"/>
                <a:gd name="connsiteX0" fmla="*/ 0 w 1495659"/>
                <a:gd name="connsiteY0" fmla="*/ 167321 h 431938"/>
                <a:gd name="connsiteX1" fmla="*/ 1495659 w 1495659"/>
                <a:gd name="connsiteY1" fmla="*/ 80950 h 431938"/>
                <a:gd name="connsiteX2" fmla="*/ 1358900 w 1495659"/>
                <a:gd name="connsiteY2" fmla="*/ 351932 h 431938"/>
                <a:gd name="connsiteX3" fmla="*/ 86678 w 1495659"/>
                <a:gd name="connsiteY3" fmla="*/ 431938 h 431938"/>
                <a:gd name="connsiteX4" fmla="*/ 0 w 1495659"/>
                <a:gd name="connsiteY4" fmla="*/ 167321 h 431938"/>
                <a:gd name="connsiteX0" fmla="*/ 0 w 1495659"/>
                <a:gd name="connsiteY0" fmla="*/ 167321 h 449979"/>
                <a:gd name="connsiteX1" fmla="*/ 1495659 w 1495659"/>
                <a:gd name="connsiteY1" fmla="*/ 80950 h 449979"/>
                <a:gd name="connsiteX2" fmla="*/ 1358900 w 1495659"/>
                <a:gd name="connsiteY2" fmla="*/ 351932 h 449979"/>
                <a:gd name="connsiteX3" fmla="*/ 227450 w 1495659"/>
                <a:gd name="connsiteY3" fmla="*/ 449979 h 449979"/>
                <a:gd name="connsiteX4" fmla="*/ 0 w 1495659"/>
                <a:gd name="connsiteY4" fmla="*/ 167321 h 449979"/>
                <a:gd name="connsiteX0" fmla="*/ 0 w 1414334"/>
                <a:gd name="connsiteY0" fmla="*/ 204486 h 433937"/>
                <a:gd name="connsiteX1" fmla="*/ 1414334 w 1414334"/>
                <a:gd name="connsiteY1" fmla="*/ 64908 h 433937"/>
                <a:gd name="connsiteX2" fmla="*/ 1277575 w 1414334"/>
                <a:gd name="connsiteY2" fmla="*/ 335890 h 433937"/>
                <a:gd name="connsiteX3" fmla="*/ 146125 w 1414334"/>
                <a:gd name="connsiteY3" fmla="*/ 433937 h 433937"/>
                <a:gd name="connsiteX4" fmla="*/ 0 w 1414334"/>
                <a:gd name="connsiteY4" fmla="*/ 204486 h 433937"/>
                <a:gd name="connsiteX0" fmla="*/ 0 w 1414334"/>
                <a:gd name="connsiteY0" fmla="*/ 209112 h 438563"/>
                <a:gd name="connsiteX1" fmla="*/ 1414334 w 1414334"/>
                <a:gd name="connsiteY1" fmla="*/ 69534 h 438563"/>
                <a:gd name="connsiteX2" fmla="*/ 1277575 w 1414334"/>
                <a:gd name="connsiteY2" fmla="*/ 340516 h 438563"/>
                <a:gd name="connsiteX3" fmla="*/ 146125 w 1414334"/>
                <a:gd name="connsiteY3" fmla="*/ 438563 h 438563"/>
                <a:gd name="connsiteX4" fmla="*/ 0 w 1414334"/>
                <a:gd name="connsiteY4" fmla="*/ 209112 h 43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4334" h="438563">
                  <a:moveTo>
                    <a:pt x="0" y="209112"/>
                  </a:moveTo>
                  <a:cubicBezTo>
                    <a:pt x="490654" y="6891"/>
                    <a:pt x="873682" y="-66963"/>
                    <a:pt x="1414334" y="69534"/>
                  </a:cubicBezTo>
                  <a:cubicBezTo>
                    <a:pt x="1370323" y="190440"/>
                    <a:pt x="1372433" y="191614"/>
                    <a:pt x="1277575" y="340516"/>
                  </a:cubicBezTo>
                  <a:cubicBezTo>
                    <a:pt x="747270" y="266725"/>
                    <a:pt x="645953" y="325461"/>
                    <a:pt x="146125" y="438563"/>
                  </a:cubicBezTo>
                  <a:lnTo>
                    <a:pt x="0" y="209112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1218906" flipH="1">
              <a:off x="5203363" y="979678"/>
              <a:ext cx="1186088" cy="337344"/>
            </a:xfrm>
            <a:custGeom>
              <a:avLst/>
              <a:gdLst>
                <a:gd name="connsiteX0" fmla="*/ 0 w 1409061"/>
                <a:gd name="connsiteY0" fmla="*/ 0 h 365760"/>
                <a:gd name="connsiteX1" fmla="*/ 1409061 w 1409061"/>
                <a:gd name="connsiteY1" fmla="*/ 0 h 365760"/>
                <a:gd name="connsiteX2" fmla="*/ 1409061 w 1409061"/>
                <a:gd name="connsiteY2" fmla="*/ 365760 h 365760"/>
                <a:gd name="connsiteX3" fmla="*/ 0 w 1409061"/>
                <a:gd name="connsiteY3" fmla="*/ 365760 h 365760"/>
                <a:gd name="connsiteX4" fmla="*/ 0 w 1409061"/>
                <a:gd name="connsiteY4" fmla="*/ 0 h 365760"/>
                <a:gd name="connsiteX0" fmla="*/ 0 w 1409061"/>
                <a:gd name="connsiteY0" fmla="*/ 0 h 433418"/>
                <a:gd name="connsiteX1" fmla="*/ 1409061 w 1409061"/>
                <a:gd name="connsiteY1" fmla="*/ 0 h 433418"/>
                <a:gd name="connsiteX2" fmla="*/ 1358620 w 1409061"/>
                <a:gd name="connsiteY2" fmla="*/ 433418 h 433418"/>
                <a:gd name="connsiteX3" fmla="*/ 0 w 1409061"/>
                <a:gd name="connsiteY3" fmla="*/ 365760 h 433418"/>
                <a:gd name="connsiteX4" fmla="*/ 0 w 1409061"/>
                <a:gd name="connsiteY4" fmla="*/ 0 h 433418"/>
                <a:gd name="connsiteX0" fmla="*/ 0 w 1363258"/>
                <a:gd name="connsiteY0" fmla="*/ 0 h 433418"/>
                <a:gd name="connsiteX1" fmla="*/ 1363258 w 1363258"/>
                <a:gd name="connsiteY1" fmla="*/ 110003 h 433418"/>
                <a:gd name="connsiteX2" fmla="*/ 1358620 w 1363258"/>
                <a:gd name="connsiteY2" fmla="*/ 433418 h 433418"/>
                <a:gd name="connsiteX3" fmla="*/ 0 w 1363258"/>
                <a:gd name="connsiteY3" fmla="*/ 365760 h 433418"/>
                <a:gd name="connsiteX4" fmla="*/ 0 w 1363258"/>
                <a:gd name="connsiteY4" fmla="*/ 0 h 433418"/>
                <a:gd name="connsiteX0" fmla="*/ 0 w 1363258"/>
                <a:gd name="connsiteY0" fmla="*/ 0 h 433418"/>
                <a:gd name="connsiteX1" fmla="*/ 1363258 w 1363258"/>
                <a:gd name="connsiteY1" fmla="*/ 110003 h 433418"/>
                <a:gd name="connsiteX2" fmla="*/ 1358620 w 1363258"/>
                <a:gd name="connsiteY2" fmla="*/ 433418 h 433418"/>
                <a:gd name="connsiteX3" fmla="*/ 214874 w 1363258"/>
                <a:gd name="connsiteY3" fmla="*/ 430074 h 433418"/>
                <a:gd name="connsiteX4" fmla="*/ 0 w 1363258"/>
                <a:gd name="connsiteY4" fmla="*/ 0 h 433418"/>
                <a:gd name="connsiteX0" fmla="*/ 0 w 1291284"/>
                <a:gd name="connsiteY0" fmla="*/ 38524 h 323415"/>
                <a:gd name="connsiteX1" fmla="*/ 1291284 w 1291284"/>
                <a:gd name="connsiteY1" fmla="*/ 0 h 323415"/>
                <a:gd name="connsiteX2" fmla="*/ 1286646 w 1291284"/>
                <a:gd name="connsiteY2" fmla="*/ 323415 h 323415"/>
                <a:gd name="connsiteX3" fmla="*/ 142900 w 1291284"/>
                <a:gd name="connsiteY3" fmla="*/ 320071 h 323415"/>
                <a:gd name="connsiteX4" fmla="*/ 0 w 1291284"/>
                <a:gd name="connsiteY4" fmla="*/ 38524 h 323415"/>
                <a:gd name="connsiteX0" fmla="*/ 0 w 1291284"/>
                <a:gd name="connsiteY0" fmla="*/ 41298 h 326189"/>
                <a:gd name="connsiteX1" fmla="*/ 1291284 w 1291284"/>
                <a:gd name="connsiteY1" fmla="*/ 2774 h 326189"/>
                <a:gd name="connsiteX2" fmla="*/ 1286646 w 1291284"/>
                <a:gd name="connsiteY2" fmla="*/ 326189 h 326189"/>
                <a:gd name="connsiteX3" fmla="*/ 142900 w 1291284"/>
                <a:gd name="connsiteY3" fmla="*/ 322845 h 326189"/>
                <a:gd name="connsiteX4" fmla="*/ 0 w 1291284"/>
                <a:gd name="connsiteY4" fmla="*/ 41298 h 326189"/>
                <a:gd name="connsiteX0" fmla="*/ 0 w 1291284"/>
                <a:gd name="connsiteY0" fmla="*/ 72160 h 357051"/>
                <a:gd name="connsiteX1" fmla="*/ 1291284 w 1291284"/>
                <a:gd name="connsiteY1" fmla="*/ 33636 h 357051"/>
                <a:gd name="connsiteX2" fmla="*/ 1286646 w 1291284"/>
                <a:gd name="connsiteY2" fmla="*/ 357051 h 357051"/>
                <a:gd name="connsiteX3" fmla="*/ 142900 w 1291284"/>
                <a:gd name="connsiteY3" fmla="*/ 353707 h 357051"/>
                <a:gd name="connsiteX4" fmla="*/ 0 w 1291284"/>
                <a:gd name="connsiteY4" fmla="*/ 72160 h 357051"/>
                <a:gd name="connsiteX0" fmla="*/ 0 w 1194850"/>
                <a:gd name="connsiteY0" fmla="*/ 72264 h 357003"/>
                <a:gd name="connsiteX1" fmla="*/ 1194850 w 1194850"/>
                <a:gd name="connsiteY1" fmla="*/ 33588 h 357003"/>
                <a:gd name="connsiteX2" fmla="*/ 1190212 w 1194850"/>
                <a:gd name="connsiteY2" fmla="*/ 357003 h 357003"/>
                <a:gd name="connsiteX3" fmla="*/ 46466 w 1194850"/>
                <a:gd name="connsiteY3" fmla="*/ 353659 h 357003"/>
                <a:gd name="connsiteX4" fmla="*/ 0 w 1194850"/>
                <a:gd name="connsiteY4" fmla="*/ 72264 h 357003"/>
                <a:gd name="connsiteX0" fmla="*/ 0 w 1194850"/>
                <a:gd name="connsiteY0" fmla="*/ 72264 h 357003"/>
                <a:gd name="connsiteX1" fmla="*/ 1194850 w 1194850"/>
                <a:gd name="connsiteY1" fmla="*/ 33588 h 357003"/>
                <a:gd name="connsiteX2" fmla="*/ 1190212 w 1194850"/>
                <a:gd name="connsiteY2" fmla="*/ 357003 h 357003"/>
                <a:gd name="connsiteX3" fmla="*/ 46466 w 1194850"/>
                <a:gd name="connsiteY3" fmla="*/ 353659 h 357003"/>
                <a:gd name="connsiteX4" fmla="*/ 0 w 1194850"/>
                <a:gd name="connsiteY4" fmla="*/ 72264 h 357003"/>
                <a:gd name="connsiteX0" fmla="*/ 0 w 1194850"/>
                <a:gd name="connsiteY0" fmla="*/ 72264 h 353659"/>
                <a:gd name="connsiteX1" fmla="*/ 1194850 w 1194850"/>
                <a:gd name="connsiteY1" fmla="*/ 33588 h 353659"/>
                <a:gd name="connsiteX2" fmla="*/ 1137776 w 1194850"/>
                <a:gd name="connsiteY2" fmla="*/ 347748 h 353659"/>
                <a:gd name="connsiteX3" fmla="*/ 46466 w 1194850"/>
                <a:gd name="connsiteY3" fmla="*/ 353659 h 353659"/>
                <a:gd name="connsiteX4" fmla="*/ 0 w 1194850"/>
                <a:gd name="connsiteY4" fmla="*/ 72264 h 353659"/>
                <a:gd name="connsiteX0" fmla="*/ 0 w 1194850"/>
                <a:gd name="connsiteY0" fmla="*/ 72264 h 353659"/>
                <a:gd name="connsiteX1" fmla="*/ 1194850 w 1194850"/>
                <a:gd name="connsiteY1" fmla="*/ 33588 h 353659"/>
                <a:gd name="connsiteX2" fmla="*/ 1137776 w 1194850"/>
                <a:gd name="connsiteY2" fmla="*/ 347748 h 353659"/>
                <a:gd name="connsiteX3" fmla="*/ 46466 w 1194850"/>
                <a:gd name="connsiteY3" fmla="*/ 353659 h 353659"/>
                <a:gd name="connsiteX4" fmla="*/ 0 w 1194850"/>
                <a:gd name="connsiteY4" fmla="*/ 72264 h 353659"/>
                <a:gd name="connsiteX0" fmla="*/ 0 w 1186088"/>
                <a:gd name="connsiteY0" fmla="*/ 50496 h 331891"/>
                <a:gd name="connsiteX1" fmla="*/ 1186088 w 1186088"/>
                <a:gd name="connsiteY1" fmla="*/ 49204 h 331891"/>
                <a:gd name="connsiteX2" fmla="*/ 1137776 w 1186088"/>
                <a:gd name="connsiteY2" fmla="*/ 325980 h 331891"/>
                <a:gd name="connsiteX3" fmla="*/ 46466 w 1186088"/>
                <a:gd name="connsiteY3" fmla="*/ 331891 h 331891"/>
                <a:gd name="connsiteX4" fmla="*/ 0 w 1186088"/>
                <a:gd name="connsiteY4" fmla="*/ 50496 h 331891"/>
                <a:gd name="connsiteX0" fmla="*/ 0 w 1186088"/>
                <a:gd name="connsiteY0" fmla="*/ 55949 h 337344"/>
                <a:gd name="connsiteX1" fmla="*/ 1186088 w 1186088"/>
                <a:gd name="connsiteY1" fmla="*/ 54657 h 337344"/>
                <a:gd name="connsiteX2" fmla="*/ 1137776 w 1186088"/>
                <a:gd name="connsiteY2" fmla="*/ 331433 h 337344"/>
                <a:gd name="connsiteX3" fmla="*/ 46466 w 1186088"/>
                <a:gd name="connsiteY3" fmla="*/ 337344 h 337344"/>
                <a:gd name="connsiteX4" fmla="*/ 0 w 1186088"/>
                <a:gd name="connsiteY4" fmla="*/ 55949 h 337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6088" h="337344">
                  <a:moveTo>
                    <a:pt x="0" y="55949"/>
                  </a:moveTo>
                  <a:cubicBezTo>
                    <a:pt x="436871" y="-15448"/>
                    <a:pt x="803781" y="-21334"/>
                    <a:pt x="1186088" y="54657"/>
                  </a:cubicBezTo>
                  <a:lnTo>
                    <a:pt x="1137776" y="331433"/>
                  </a:lnTo>
                  <a:cubicBezTo>
                    <a:pt x="764623" y="267296"/>
                    <a:pt x="447556" y="284864"/>
                    <a:pt x="46466" y="337344"/>
                  </a:cubicBezTo>
                  <a:lnTo>
                    <a:pt x="0" y="55949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1" name="Rectangle 30"/>
            <p:cNvSpPr/>
            <p:nvPr/>
          </p:nvSpPr>
          <p:spPr>
            <a:xfrm rot="20450395" flipH="1">
              <a:off x="3952005" y="1012815"/>
              <a:ext cx="1296824" cy="446211"/>
            </a:xfrm>
            <a:custGeom>
              <a:avLst/>
              <a:gdLst>
                <a:gd name="connsiteX0" fmla="*/ 0 w 2103077"/>
                <a:gd name="connsiteY0" fmla="*/ 0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0 w 2103077"/>
                <a:gd name="connsiteY4" fmla="*/ 0 h 365760"/>
                <a:gd name="connsiteX0" fmla="*/ 164367 w 2103077"/>
                <a:gd name="connsiteY0" fmla="*/ 979 h 365760"/>
                <a:gd name="connsiteX1" fmla="*/ 2103077 w 2103077"/>
                <a:gd name="connsiteY1" fmla="*/ 0 h 365760"/>
                <a:gd name="connsiteX2" fmla="*/ 2103077 w 2103077"/>
                <a:gd name="connsiteY2" fmla="*/ 365760 h 365760"/>
                <a:gd name="connsiteX3" fmla="*/ 0 w 2103077"/>
                <a:gd name="connsiteY3" fmla="*/ 365760 h 365760"/>
                <a:gd name="connsiteX4" fmla="*/ 164367 w 2103077"/>
                <a:gd name="connsiteY4" fmla="*/ 979 h 365760"/>
                <a:gd name="connsiteX0" fmla="*/ 0 w 1938710"/>
                <a:gd name="connsiteY0" fmla="*/ 979 h 365760"/>
                <a:gd name="connsiteX1" fmla="*/ 1938710 w 1938710"/>
                <a:gd name="connsiteY1" fmla="*/ 0 h 365760"/>
                <a:gd name="connsiteX2" fmla="*/ 1938710 w 1938710"/>
                <a:gd name="connsiteY2" fmla="*/ 365760 h 365760"/>
                <a:gd name="connsiteX3" fmla="*/ 139582 w 1938710"/>
                <a:gd name="connsiteY3" fmla="*/ 362921 h 365760"/>
                <a:gd name="connsiteX4" fmla="*/ 0 w 1938710"/>
                <a:gd name="connsiteY4" fmla="*/ 979 h 365760"/>
                <a:gd name="connsiteX0" fmla="*/ 0 w 1903054"/>
                <a:gd name="connsiteY0" fmla="*/ 2742 h 365760"/>
                <a:gd name="connsiteX1" fmla="*/ 1903054 w 1903054"/>
                <a:gd name="connsiteY1" fmla="*/ 0 h 365760"/>
                <a:gd name="connsiteX2" fmla="*/ 1903054 w 1903054"/>
                <a:gd name="connsiteY2" fmla="*/ 365760 h 365760"/>
                <a:gd name="connsiteX3" fmla="*/ 103926 w 1903054"/>
                <a:gd name="connsiteY3" fmla="*/ 362921 h 365760"/>
                <a:gd name="connsiteX4" fmla="*/ 0 w 1903054"/>
                <a:gd name="connsiteY4" fmla="*/ 2742 h 365760"/>
                <a:gd name="connsiteX0" fmla="*/ 0 w 1903054"/>
                <a:gd name="connsiteY0" fmla="*/ 2742 h 362921"/>
                <a:gd name="connsiteX1" fmla="*/ 1903054 w 1903054"/>
                <a:gd name="connsiteY1" fmla="*/ 0 h 362921"/>
                <a:gd name="connsiteX2" fmla="*/ 1486066 w 1903054"/>
                <a:gd name="connsiteY2" fmla="*/ 341563 h 362921"/>
                <a:gd name="connsiteX3" fmla="*/ 103926 w 1903054"/>
                <a:gd name="connsiteY3" fmla="*/ 362921 h 362921"/>
                <a:gd name="connsiteX4" fmla="*/ 0 w 1903054"/>
                <a:gd name="connsiteY4" fmla="*/ 2742 h 362921"/>
                <a:gd name="connsiteX0" fmla="*/ 0 w 1522994"/>
                <a:gd name="connsiteY0" fmla="*/ 0 h 360179"/>
                <a:gd name="connsiteX1" fmla="*/ 1522994 w 1522994"/>
                <a:gd name="connsiteY1" fmla="*/ 21354 h 360179"/>
                <a:gd name="connsiteX2" fmla="*/ 1486066 w 1522994"/>
                <a:gd name="connsiteY2" fmla="*/ 338821 h 360179"/>
                <a:gd name="connsiteX3" fmla="*/ 103926 w 1522994"/>
                <a:gd name="connsiteY3" fmla="*/ 360179 h 360179"/>
                <a:gd name="connsiteX4" fmla="*/ 0 w 1522994"/>
                <a:gd name="connsiteY4" fmla="*/ 0 h 360179"/>
                <a:gd name="connsiteX0" fmla="*/ 0 w 1498702"/>
                <a:gd name="connsiteY0" fmla="*/ 65629 h 425808"/>
                <a:gd name="connsiteX1" fmla="*/ 1498702 w 1498702"/>
                <a:gd name="connsiteY1" fmla="*/ 0 h 425808"/>
                <a:gd name="connsiteX2" fmla="*/ 1486066 w 1498702"/>
                <a:gd name="connsiteY2" fmla="*/ 404450 h 425808"/>
                <a:gd name="connsiteX3" fmla="*/ 103926 w 1498702"/>
                <a:gd name="connsiteY3" fmla="*/ 425808 h 425808"/>
                <a:gd name="connsiteX4" fmla="*/ 0 w 1498702"/>
                <a:gd name="connsiteY4" fmla="*/ 65629 h 425808"/>
                <a:gd name="connsiteX0" fmla="*/ 0 w 1498702"/>
                <a:gd name="connsiteY0" fmla="*/ 90580 h 450759"/>
                <a:gd name="connsiteX1" fmla="*/ 1498702 w 1498702"/>
                <a:gd name="connsiteY1" fmla="*/ 24951 h 450759"/>
                <a:gd name="connsiteX2" fmla="*/ 1486066 w 1498702"/>
                <a:gd name="connsiteY2" fmla="*/ 429401 h 450759"/>
                <a:gd name="connsiteX3" fmla="*/ 103926 w 1498702"/>
                <a:gd name="connsiteY3" fmla="*/ 450759 h 450759"/>
                <a:gd name="connsiteX4" fmla="*/ 0 w 1498702"/>
                <a:gd name="connsiteY4" fmla="*/ 90580 h 450759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86066 w 1498702"/>
                <a:gd name="connsiteY2" fmla="*/ 447862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69220"/>
                <a:gd name="connsiteX1" fmla="*/ 1498702 w 1498702"/>
                <a:gd name="connsiteY1" fmla="*/ 43412 h 469220"/>
                <a:gd name="connsiteX2" fmla="*/ 1412209 w 1498702"/>
                <a:gd name="connsiteY2" fmla="*/ 351280 h 469220"/>
                <a:gd name="connsiteX3" fmla="*/ 103926 w 1498702"/>
                <a:gd name="connsiteY3" fmla="*/ 469220 h 469220"/>
                <a:gd name="connsiteX4" fmla="*/ 0 w 1498702"/>
                <a:gd name="connsiteY4" fmla="*/ 109041 h 469220"/>
                <a:gd name="connsiteX0" fmla="*/ 0 w 1498702"/>
                <a:gd name="connsiteY0" fmla="*/ 109041 h 436601"/>
                <a:gd name="connsiteX1" fmla="*/ 1498702 w 1498702"/>
                <a:gd name="connsiteY1" fmla="*/ 43412 h 436601"/>
                <a:gd name="connsiteX2" fmla="*/ 1412209 w 1498702"/>
                <a:gd name="connsiteY2" fmla="*/ 351280 h 436601"/>
                <a:gd name="connsiteX3" fmla="*/ 94817 w 1498702"/>
                <a:gd name="connsiteY3" fmla="*/ 436601 h 436601"/>
                <a:gd name="connsiteX4" fmla="*/ 0 w 1498702"/>
                <a:gd name="connsiteY4" fmla="*/ 109041 h 436601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12209 w 1505756"/>
                <a:gd name="connsiteY2" fmla="*/ 469583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27344 h 554904"/>
                <a:gd name="connsiteX1" fmla="*/ 1505756 w 1505756"/>
                <a:gd name="connsiteY1" fmla="*/ 19094 h 554904"/>
                <a:gd name="connsiteX2" fmla="*/ 1445317 w 1505756"/>
                <a:gd name="connsiteY2" fmla="*/ 378291 h 554904"/>
                <a:gd name="connsiteX3" fmla="*/ 94817 w 1505756"/>
                <a:gd name="connsiteY3" fmla="*/ 554904 h 554904"/>
                <a:gd name="connsiteX4" fmla="*/ 0 w 1505756"/>
                <a:gd name="connsiteY4" fmla="*/ 227344 h 55490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45317 w 1505756"/>
                <a:gd name="connsiteY2" fmla="*/ 382121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5756"/>
                <a:gd name="connsiteY0" fmla="*/ 231174 h 558734"/>
                <a:gd name="connsiteX1" fmla="*/ 1505756 w 1505756"/>
                <a:gd name="connsiteY1" fmla="*/ 22924 h 558734"/>
                <a:gd name="connsiteX2" fmla="*/ 1496644 w 1505756"/>
                <a:gd name="connsiteY2" fmla="*/ 356066 h 558734"/>
                <a:gd name="connsiteX3" fmla="*/ 94817 w 1505756"/>
                <a:gd name="connsiteY3" fmla="*/ 558734 h 558734"/>
                <a:gd name="connsiteX4" fmla="*/ 0 w 1505756"/>
                <a:gd name="connsiteY4" fmla="*/ 231174 h 558734"/>
                <a:gd name="connsiteX0" fmla="*/ 0 w 1508732"/>
                <a:gd name="connsiteY0" fmla="*/ 286069 h 613629"/>
                <a:gd name="connsiteX1" fmla="*/ 1508732 w 1508732"/>
                <a:gd name="connsiteY1" fmla="*/ 17651 h 613629"/>
                <a:gd name="connsiteX2" fmla="*/ 1496644 w 1508732"/>
                <a:gd name="connsiteY2" fmla="*/ 410961 h 613629"/>
                <a:gd name="connsiteX3" fmla="*/ 94817 w 1508732"/>
                <a:gd name="connsiteY3" fmla="*/ 613629 h 613629"/>
                <a:gd name="connsiteX4" fmla="*/ 0 w 1508732"/>
                <a:gd name="connsiteY4" fmla="*/ 286069 h 613629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96644 w 1508732"/>
                <a:gd name="connsiteY2" fmla="*/ 393310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08732"/>
                <a:gd name="connsiteY0" fmla="*/ 268418 h 595978"/>
                <a:gd name="connsiteX1" fmla="*/ 1508732 w 1508732"/>
                <a:gd name="connsiteY1" fmla="*/ 0 h 595978"/>
                <a:gd name="connsiteX2" fmla="*/ 1476147 w 1508732"/>
                <a:gd name="connsiteY2" fmla="*/ 319919 h 595978"/>
                <a:gd name="connsiteX3" fmla="*/ 94817 w 1508732"/>
                <a:gd name="connsiteY3" fmla="*/ 595978 h 595978"/>
                <a:gd name="connsiteX4" fmla="*/ 0 w 1508732"/>
                <a:gd name="connsiteY4" fmla="*/ 268418 h 595978"/>
                <a:gd name="connsiteX0" fmla="*/ 0 w 1518186"/>
                <a:gd name="connsiteY0" fmla="*/ 183216 h 595978"/>
                <a:gd name="connsiteX1" fmla="*/ 1518186 w 1518186"/>
                <a:gd name="connsiteY1" fmla="*/ 0 h 595978"/>
                <a:gd name="connsiteX2" fmla="*/ 1485601 w 1518186"/>
                <a:gd name="connsiteY2" fmla="*/ 319919 h 595978"/>
                <a:gd name="connsiteX3" fmla="*/ 104271 w 1518186"/>
                <a:gd name="connsiteY3" fmla="*/ 595978 h 595978"/>
                <a:gd name="connsiteX4" fmla="*/ 0 w 1518186"/>
                <a:gd name="connsiteY4" fmla="*/ 183216 h 595978"/>
                <a:gd name="connsiteX0" fmla="*/ 0 w 1518186"/>
                <a:gd name="connsiteY0" fmla="*/ 183216 h 503409"/>
                <a:gd name="connsiteX1" fmla="*/ 1518186 w 1518186"/>
                <a:gd name="connsiteY1" fmla="*/ 0 h 503409"/>
                <a:gd name="connsiteX2" fmla="*/ 1485601 w 1518186"/>
                <a:gd name="connsiteY2" fmla="*/ 319919 h 503409"/>
                <a:gd name="connsiteX3" fmla="*/ 74833 w 1518186"/>
                <a:gd name="connsiteY3" fmla="*/ 503409 h 503409"/>
                <a:gd name="connsiteX4" fmla="*/ 0 w 1518186"/>
                <a:gd name="connsiteY4" fmla="*/ 183216 h 503409"/>
                <a:gd name="connsiteX0" fmla="*/ 0 w 1480086"/>
                <a:gd name="connsiteY0" fmla="*/ 95567 h 520535"/>
                <a:gd name="connsiteX1" fmla="*/ 1480086 w 1480086"/>
                <a:gd name="connsiteY1" fmla="*/ 17126 h 520535"/>
                <a:gd name="connsiteX2" fmla="*/ 1447501 w 1480086"/>
                <a:gd name="connsiteY2" fmla="*/ 337045 h 520535"/>
                <a:gd name="connsiteX3" fmla="*/ 36733 w 1480086"/>
                <a:gd name="connsiteY3" fmla="*/ 520535 h 520535"/>
                <a:gd name="connsiteX4" fmla="*/ 0 w 1480086"/>
                <a:gd name="connsiteY4" fmla="*/ 95567 h 520535"/>
                <a:gd name="connsiteX0" fmla="*/ 20417 w 1500503"/>
                <a:gd name="connsiteY0" fmla="*/ 95567 h 415760"/>
                <a:gd name="connsiteX1" fmla="*/ 1500503 w 1500503"/>
                <a:gd name="connsiteY1" fmla="*/ 17126 h 415760"/>
                <a:gd name="connsiteX2" fmla="*/ 1467918 w 1500503"/>
                <a:gd name="connsiteY2" fmla="*/ 337045 h 415760"/>
                <a:gd name="connsiteX3" fmla="*/ 0 w 1500503"/>
                <a:gd name="connsiteY3" fmla="*/ 415760 h 415760"/>
                <a:gd name="connsiteX4" fmla="*/ 20417 w 1500503"/>
                <a:gd name="connsiteY4" fmla="*/ 95567 h 415760"/>
                <a:gd name="connsiteX0" fmla="*/ 20417 w 1500503"/>
                <a:gd name="connsiteY0" fmla="*/ 95567 h 446248"/>
                <a:gd name="connsiteX1" fmla="*/ 1500503 w 1500503"/>
                <a:gd name="connsiteY1" fmla="*/ 17126 h 446248"/>
                <a:gd name="connsiteX2" fmla="*/ 1467918 w 1500503"/>
                <a:gd name="connsiteY2" fmla="*/ 441820 h 446248"/>
                <a:gd name="connsiteX3" fmla="*/ 0 w 1500503"/>
                <a:gd name="connsiteY3" fmla="*/ 415760 h 446248"/>
                <a:gd name="connsiteX4" fmla="*/ 20417 w 1500503"/>
                <a:gd name="connsiteY4" fmla="*/ 95567 h 446248"/>
                <a:gd name="connsiteX0" fmla="*/ 20417 w 1500503"/>
                <a:gd name="connsiteY0" fmla="*/ 95567 h 441820"/>
                <a:gd name="connsiteX1" fmla="*/ 1500503 w 1500503"/>
                <a:gd name="connsiteY1" fmla="*/ 17126 h 441820"/>
                <a:gd name="connsiteX2" fmla="*/ 1467918 w 1500503"/>
                <a:gd name="connsiteY2" fmla="*/ 441820 h 441820"/>
                <a:gd name="connsiteX3" fmla="*/ 0 w 1500503"/>
                <a:gd name="connsiteY3" fmla="*/ 415760 h 441820"/>
                <a:gd name="connsiteX4" fmla="*/ 20417 w 1500503"/>
                <a:gd name="connsiteY4" fmla="*/ 95567 h 441820"/>
                <a:gd name="connsiteX0" fmla="*/ 20417 w 1500503"/>
                <a:gd name="connsiteY0" fmla="*/ 95567 h 518020"/>
                <a:gd name="connsiteX1" fmla="*/ 1500503 w 1500503"/>
                <a:gd name="connsiteY1" fmla="*/ 17126 h 518020"/>
                <a:gd name="connsiteX2" fmla="*/ 1467918 w 1500503"/>
                <a:gd name="connsiteY2" fmla="*/ 518020 h 518020"/>
                <a:gd name="connsiteX3" fmla="*/ 0 w 1500503"/>
                <a:gd name="connsiteY3" fmla="*/ 415760 h 518020"/>
                <a:gd name="connsiteX4" fmla="*/ 20417 w 1500503"/>
                <a:gd name="connsiteY4" fmla="*/ 95567 h 518020"/>
                <a:gd name="connsiteX0" fmla="*/ 20417 w 1500503"/>
                <a:gd name="connsiteY0" fmla="*/ 54588 h 477041"/>
                <a:gd name="connsiteX1" fmla="*/ 1500503 w 1500503"/>
                <a:gd name="connsiteY1" fmla="*/ 128547 h 477041"/>
                <a:gd name="connsiteX2" fmla="*/ 1467918 w 1500503"/>
                <a:gd name="connsiteY2" fmla="*/ 477041 h 477041"/>
                <a:gd name="connsiteX3" fmla="*/ 0 w 1500503"/>
                <a:gd name="connsiteY3" fmla="*/ 374781 h 477041"/>
                <a:gd name="connsiteX4" fmla="*/ 20417 w 1500503"/>
                <a:gd name="connsiteY4" fmla="*/ 54588 h 477041"/>
                <a:gd name="connsiteX0" fmla="*/ 20417 w 1500503"/>
                <a:gd name="connsiteY0" fmla="*/ 84483 h 506936"/>
                <a:gd name="connsiteX1" fmla="*/ 1500503 w 1500503"/>
                <a:gd name="connsiteY1" fmla="*/ 158442 h 506936"/>
                <a:gd name="connsiteX2" fmla="*/ 1467918 w 1500503"/>
                <a:gd name="connsiteY2" fmla="*/ 506936 h 506936"/>
                <a:gd name="connsiteX3" fmla="*/ 0 w 1500503"/>
                <a:gd name="connsiteY3" fmla="*/ 404676 h 506936"/>
                <a:gd name="connsiteX4" fmla="*/ 20417 w 1500503"/>
                <a:gd name="connsiteY4" fmla="*/ 84483 h 506936"/>
                <a:gd name="connsiteX0" fmla="*/ 20417 w 1500503"/>
                <a:gd name="connsiteY0" fmla="*/ 76220 h 498673"/>
                <a:gd name="connsiteX1" fmla="*/ 1500503 w 1500503"/>
                <a:gd name="connsiteY1" fmla="*/ 178754 h 498673"/>
                <a:gd name="connsiteX2" fmla="*/ 1467918 w 1500503"/>
                <a:gd name="connsiteY2" fmla="*/ 498673 h 498673"/>
                <a:gd name="connsiteX3" fmla="*/ 0 w 1500503"/>
                <a:gd name="connsiteY3" fmla="*/ 396413 h 498673"/>
                <a:gd name="connsiteX4" fmla="*/ 20417 w 1500503"/>
                <a:gd name="connsiteY4" fmla="*/ 76220 h 498673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67918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20417 w 1500503"/>
                <a:gd name="connsiteY0" fmla="*/ 29668 h 452121"/>
                <a:gd name="connsiteX1" fmla="*/ 1500503 w 1500503"/>
                <a:gd name="connsiteY1" fmla="*/ 132202 h 452121"/>
                <a:gd name="connsiteX2" fmla="*/ 1420293 w 1500503"/>
                <a:gd name="connsiteY2" fmla="*/ 452121 h 452121"/>
                <a:gd name="connsiteX3" fmla="*/ 0 w 1500503"/>
                <a:gd name="connsiteY3" fmla="*/ 349861 h 452121"/>
                <a:gd name="connsiteX4" fmla="*/ 20417 w 1500503"/>
                <a:gd name="connsiteY4" fmla="*/ 29668 h 452121"/>
                <a:gd name="connsiteX0" fmla="*/ 0 w 1480086"/>
                <a:gd name="connsiteY0" fmla="*/ 29668 h 452121"/>
                <a:gd name="connsiteX1" fmla="*/ 1480086 w 1480086"/>
                <a:gd name="connsiteY1" fmla="*/ 132202 h 452121"/>
                <a:gd name="connsiteX2" fmla="*/ 1399876 w 1480086"/>
                <a:gd name="connsiteY2" fmla="*/ 452121 h 452121"/>
                <a:gd name="connsiteX3" fmla="*/ 36733 w 1480086"/>
                <a:gd name="connsiteY3" fmla="*/ 368911 h 452121"/>
                <a:gd name="connsiteX4" fmla="*/ 0 w 1480086"/>
                <a:gd name="connsiteY4" fmla="*/ 29668 h 452121"/>
                <a:gd name="connsiteX0" fmla="*/ 0 w 1480086"/>
                <a:gd name="connsiteY0" fmla="*/ 29668 h 452121"/>
                <a:gd name="connsiteX1" fmla="*/ 1480086 w 1480086"/>
                <a:gd name="connsiteY1" fmla="*/ 132202 h 452121"/>
                <a:gd name="connsiteX2" fmla="*/ 1399876 w 1480086"/>
                <a:gd name="connsiteY2" fmla="*/ 452121 h 452121"/>
                <a:gd name="connsiteX3" fmla="*/ 104824 w 1480086"/>
                <a:gd name="connsiteY3" fmla="*/ 274667 h 452121"/>
                <a:gd name="connsiteX4" fmla="*/ 0 w 1480086"/>
                <a:gd name="connsiteY4" fmla="*/ 29668 h 452121"/>
                <a:gd name="connsiteX0" fmla="*/ 0 w 1445470"/>
                <a:gd name="connsiteY0" fmla="*/ 29143 h 453540"/>
                <a:gd name="connsiteX1" fmla="*/ 1445470 w 1445470"/>
                <a:gd name="connsiteY1" fmla="*/ 133621 h 453540"/>
                <a:gd name="connsiteX2" fmla="*/ 1365260 w 1445470"/>
                <a:gd name="connsiteY2" fmla="*/ 453540 h 453540"/>
                <a:gd name="connsiteX3" fmla="*/ 70208 w 1445470"/>
                <a:gd name="connsiteY3" fmla="*/ 276086 h 453540"/>
                <a:gd name="connsiteX4" fmla="*/ 0 w 1445470"/>
                <a:gd name="connsiteY4" fmla="*/ 29143 h 453540"/>
                <a:gd name="connsiteX0" fmla="*/ 0 w 1445470"/>
                <a:gd name="connsiteY0" fmla="*/ 29143 h 453540"/>
                <a:gd name="connsiteX1" fmla="*/ 1445470 w 1445470"/>
                <a:gd name="connsiteY1" fmla="*/ 133621 h 453540"/>
                <a:gd name="connsiteX2" fmla="*/ 1365260 w 1445470"/>
                <a:gd name="connsiteY2" fmla="*/ 453540 h 453540"/>
                <a:gd name="connsiteX3" fmla="*/ 65900 w 1445470"/>
                <a:gd name="connsiteY3" fmla="*/ 292707 h 453540"/>
                <a:gd name="connsiteX4" fmla="*/ 0 w 1445470"/>
                <a:gd name="connsiteY4" fmla="*/ 29143 h 453540"/>
                <a:gd name="connsiteX0" fmla="*/ 0 w 1445470"/>
                <a:gd name="connsiteY0" fmla="*/ 29143 h 441530"/>
                <a:gd name="connsiteX1" fmla="*/ 1445470 w 1445470"/>
                <a:gd name="connsiteY1" fmla="*/ 133621 h 441530"/>
                <a:gd name="connsiteX2" fmla="*/ 1124123 w 1445470"/>
                <a:gd name="connsiteY2" fmla="*/ 441530 h 441530"/>
                <a:gd name="connsiteX3" fmla="*/ 65900 w 1445470"/>
                <a:gd name="connsiteY3" fmla="*/ 292707 h 441530"/>
                <a:gd name="connsiteX4" fmla="*/ 0 w 1445470"/>
                <a:gd name="connsiteY4" fmla="*/ 29143 h 441530"/>
                <a:gd name="connsiteX0" fmla="*/ 0 w 1219965"/>
                <a:gd name="connsiteY0" fmla="*/ 21972 h 434359"/>
                <a:gd name="connsiteX1" fmla="*/ 1219965 w 1219965"/>
                <a:gd name="connsiteY1" fmla="*/ 159427 h 434359"/>
                <a:gd name="connsiteX2" fmla="*/ 1124123 w 1219965"/>
                <a:gd name="connsiteY2" fmla="*/ 434359 h 434359"/>
                <a:gd name="connsiteX3" fmla="*/ 65900 w 1219965"/>
                <a:gd name="connsiteY3" fmla="*/ 285536 h 434359"/>
                <a:gd name="connsiteX4" fmla="*/ 0 w 1219965"/>
                <a:gd name="connsiteY4" fmla="*/ 21972 h 434359"/>
                <a:gd name="connsiteX0" fmla="*/ 0 w 1278447"/>
                <a:gd name="connsiteY0" fmla="*/ 26027 h 438414"/>
                <a:gd name="connsiteX1" fmla="*/ 1278447 w 1278447"/>
                <a:gd name="connsiteY1" fmla="*/ 143162 h 438414"/>
                <a:gd name="connsiteX2" fmla="*/ 1124123 w 1278447"/>
                <a:gd name="connsiteY2" fmla="*/ 438414 h 438414"/>
                <a:gd name="connsiteX3" fmla="*/ 65900 w 1278447"/>
                <a:gd name="connsiteY3" fmla="*/ 289591 h 438414"/>
                <a:gd name="connsiteX4" fmla="*/ 0 w 1278447"/>
                <a:gd name="connsiteY4" fmla="*/ 26027 h 438414"/>
                <a:gd name="connsiteX0" fmla="*/ 0 w 1309939"/>
                <a:gd name="connsiteY0" fmla="*/ 28691 h 441078"/>
                <a:gd name="connsiteX1" fmla="*/ 1309939 w 1309939"/>
                <a:gd name="connsiteY1" fmla="*/ 134884 h 441078"/>
                <a:gd name="connsiteX2" fmla="*/ 1124123 w 1309939"/>
                <a:gd name="connsiteY2" fmla="*/ 441078 h 441078"/>
                <a:gd name="connsiteX3" fmla="*/ 65900 w 1309939"/>
                <a:gd name="connsiteY3" fmla="*/ 292255 h 441078"/>
                <a:gd name="connsiteX4" fmla="*/ 0 w 1309939"/>
                <a:gd name="connsiteY4" fmla="*/ 28691 h 441078"/>
                <a:gd name="connsiteX0" fmla="*/ 0 w 1309939"/>
                <a:gd name="connsiteY0" fmla="*/ 28691 h 451448"/>
                <a:gd name="connsiteX1" fmla="*/ 1309939 w 1309939"/>
                <a:gd name="connsiteY1" fmla="*/ 134884 h 451448"/>
                <a:gd name="connsiteX2" fmla="*/ 1137810 w 1309939"/>
                <a:gd name="connsiteY2" fmla="*/ 451448 h 451448"/>
                <a:gd name="connsiteX3" fmla="*/ 65900 w 1309939"/>
                <a:gd name="connsiteY3" fmla="*/ 292255 h 451448"/>
                <a:gd name="connsiteX4" fmla="*/ 0 w 1309939"/>
                <a:gd name="connsiteY4" fmla="*/ 28691 h 451448"/>
                <a:gd name="connsiteX0" fmla="*/ 0 w 1309939"/>
                <a:gd name="connsiteY0" fmla="*/ 28691 h 445196"/>
                <a:gd name="connsiteX1" fmla="*/ 1309939 w 1309939"/>
                <a:gd name="connsiteY1" fmla="*/ 134884 h 445196"/>
                <a:gd name="connsiteX2" fmla="*/ 1155804 w 1309939"/>
                <a:gd name="connsiteY2" fmla="*/ 445196 h 445196"/>
                <a:gd name="connsiteX3" fmla="*/ 65900 w 1309939"/>
                <a:gd name="connsiteY3" fmla="*/ 292255 h 445196"/>
                <a:gd name="connsiteX4" fmla="*/ 0 w 1309939"/>
                <a:gd name="connsiteY4" fmla="*/ 28691 h 445196"/>
                <a:gd name="connsiteX0" fmla="*/ 0 w 1296824"/>
                <a:gd name="connsiteY0" fmla="*/ 21367 h 437872"/>
                <a:gd name="connsiteX1" fmla="*/ 1296824 w 1296824"/>
                <a:gd name="connsiteY1" fmla="*/ 162368 h 437872"/>
                <a:gd name="connsiteX2" fmla="*/ 1155804 w 1296824"/>
                <a:gd name="connsiteY2" fmla="*/ 437872 h 437872"/>
                <a:gd name="connsiteX3" fmla="*/ 65900 w 1296824"/>
                <a:gd name="connsiteY3" fmla="*/ 284931 h 437872"/>
                <a:gd name="connsiteX4" fmla="*/ 0 w 1296824"/>
                <a:gd name="connsiteY4" fmla="*/ 21367 h 437872"/>
                <a:gd name="connsiteX0" fmla="*/ 0 w 1296824"/>
                <a:gd name="connsiteY0" fmla="*/ 29706 h 446211"/>
                <a:gd name="connsiteX1" fmla="*/ 1296824 w 1296824"/>
                <a:gd name="connsiteY1" fmla="*/ 170707 h 446211"/>
                <a:gd name="connsiteX2" fmla="*/ 1155804 w 1296824"/>
                <a:gd name="connsiteY2" fmla="*/ 446211 h 446211"/>
                <a:gd name="connsiteX3" fmla="*/ 65900 w 1296824"/>
                <a:gd name="connsiteY3" fmla="*/ 293270 h 446211"/>
                <a:gd name="connsiteX4" fmla="*/ 0 w 1296824"/>
                <a:gd name="connsiteY4" fmla="*/ 29706 h 446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6824" h="446211">
                  <a:moveTo>
                    <a:pt x="0" y="29706"/>
                  </a:moveTo>
                  <a:cubicBezTo>
                    <a:pt x="468269" y="-25706"/>
                    <a:pt x="772559" y="-16648"/>
                    <a:pt x="1296824" y="170707"/>
                  </a:cubicBezTo>
                  <a:lnTo>
                    <a:pt x="1155804" y="446211"/>
                  </a:lnTo>
                  <a:cubicBezTo>
                    <a:pt x="755357" y="309246"/>
                    <a:pt x="531059" y="257498"/>
                    <a:pt x="65900" y="293270"/>
                  </a:cubicBezTo>
                  <a:lnTo>
                    <a:pt x="0" y="29706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2" name="Rectangle 31"/>
            <p:cNvSpPr/>
            <p:nvPr/>
          </p:nvSpPr>
          <p:spPr>
            <a:xfrm rot="17208105" flipH="1">
              <a:off x="3332533" y="1844447"/>
              <a:ext cx="1143743" cy="413233"/>
            </a:xfrm>
            <a:custGeom>
              <a:avLst/>
              <a:gdLst>
                <a:gd name="connsiteX0" fmla="*/ 0 w 1219200"/>
                <a:gd name="connsiteY0" fmla="*/ 0 h 365760"/>
                <a:gd name="connsiteX1" fmla="*/ 1219200 w 1219200"/>
                <a:gd name="connsiteY1" fmla="*/ 0 h 365760"/>
                <a:gd name="connsiteX2" fmla="*/ 1219200 w 1219200"/>
                <a:gd name="connsiteY2" fmla="*/ 365760 h 365760"/>
                <a:gd name="connsiteX3" fmla="*/ 0 w 1219200"/>
                <a:gd name="connsiteY3" fmla="*/ 365760 h 365760"/>
                <a:gd name="connsiteX4" fmla="*/ 0 w 1219200"/>
                <a:gd name="connsiteY4" fmla="*/ 0 h 365760"/>
                <a:gd name="connsiteX0" fmla="*/ 0 w 1219200"/>
                <a:gd name="connsiteY0" fmla="*/ 0 h 374641"/>
                <a:gd name="connsiteX1" fmla="*/ 1219200 w 1219200"/>
                <a:gd name="connsiteY1" fmla="*/ 0 h 374641"/>
                <a:gd name="connsiteX2" fmla="*/ 1131835 w 1219200"/>
                <a:gd name="connsiteY2" fmla="*/ 374641 h 374641"/>
                <a:gd name="connsiteX3" fmla="*/ 0 w 1219200"/>
                <a:gd name="connsiteY3" fmla="*/ 365760 h 374641"/>
                <a:gd name="connsiteX4" fmla="*/ 0 w 1219200"/>
                <a:gd name="connsiteY4" fmla="*/ 0 h 374641"/>
                <a:gd name="connsiteX0" fmla="*/ 0 w 1131835"/>
                <a:gd name="connsiteY0" fmla="*/ 0 h 374641"/>
                <a:gd name="connsiteX1" fmla="*/ 1125736 w 1131835"/>
                <a:gd name="connsiteY1" fmla="*/ 51039 h 374641"/>
                <a:gd name="connsiteX2" fmla="*/ 1131835 w 1131835"/>
                <a:gd name="connsiteY2" fmla="*/ 374641 h 374641"/>
                <a:gd name="connsiteX3" fmla="*/ 0 w 1131835"/>
                <a:gd name="connsiteY3" fmla="*/ 365760 h 374641"/>
                <a:gd name="connsiteX4" fmla="*/ 0 w 1131835"/>
                <a:gd name="connsiteY4" fmla="*/ 0 h 374641"/>
                <a:gd name="connsiteX0" fmla="*/ 11984 w 1131835"/>
                <a:gd name="connsiteY0" fmla="*/ 0 h 338475"/>
                <a:gd name="connsiteX1" fmla="*/ 1125736 w 1131835"/>
                <a:gd name="connsiteY1" fmla="*/ 14873 h 338475"/>
                <a:gd name="connsiteX2" fmla="*/ 1131835 w 1131835"/>
                <a:gd name="connsiteY2" fmla="*/ 338475 h 338475"/>
                <a:gd name="connsiteX3" fmla="*/ 0 w 1131835"/>
                <a:gd name="connsiteY3" fmla="*/ 329594 h 338475"/>
                <a:gd name="connsiteX4" fmla="*/ 11984 w 1131835"/>
                <a:gd name="connsiteY4" fmla="*/ 0 h 338475"/>
                <a:gd name="connsiteX0" fmla="*/ 0 w 1135108"/>
                <a:gd name="connsiteY0" fmla="*/ 13686 h 323602"/>
                <a:gd name="connsiteX1" fmla="*/ 1129009 w 1135108"/>
                <a:gd name="connsiteY1" fmla="*/ 0 h 323602"/>
                <a:gd name="connsiteX2" fmla="*/ 1135108 w 1135108"/>
                <a:gd name="connsiteY2" fmla="*/ 323602 h 323602"/>
                <a:gd name="connsiteX3" fmla="*/ 3273 w 1135108"/>
                <a:gd name="connsiteY3" fmla="*/ 314721 h 323602"/>
                <a:gd name="connsiteX4" fmla="*/ 0 w 1135108"/>
                <a:gd name="connsiteY4" fmla="*/ 13686 h 323602"/>
                <a:gd name="connsiteX0" fmla="*/ 0 w 1135108"/>
                <a:gd name="connsiteY0" fmla="*/ 13686 h 331300"/>
                <a:gd name="connsiteX1" fmla="*/ 1129009 w 1135108"/>
                <a:gd name="connsiteY1" fmla="*/ 0 h 331300"/>
                <a:gd name="connsiteX2" fmla="*/ 1135108 w 1135108"/>
                <a:gd name="connsiteY2" fmla="*/ 323602 h 331300"/>
                <a:gd name="connsiteX3" fmla="*/ 91132 w 1135108"/>
                <a:gd name="connsiteY3" fmla="*/ 331300 h 331300"/>
                <a:gd name="connsiteX4" fmla="*/ 0 w 1135108"/>
                <a:gd name="connsiteY4" fmla="*/ 13686 h 331300"/>
                <a:gd name="connsiteX0" fmla="*/ 0 w 1161032"/>
                <a:gd name="connsiteY0" fmla="*/ 55607 h 331300"/>
                <a:gd name="connsiteX1" fmla="*/ 1154933 w 1161032"/>
                <a:gd name="connsiteY1" fmla="*/ 0 h 331300"/>
                <a:gd name="connsiteX2" fmla="*/ 1161032 w 1161032"/>
                <a:gd name="connsiteY2" fmla="*/ 323602 h 331300"/>
                <a:gd name="connsiteX3" fmla="*/ 117056 w 1161032"/>
                <a:gd name="connsiteY3" fmla="*/ 331300 h 331300"/>
                <a:gd name="connsiteX4" fmla="*/ 0 w 1161032"/>
                <a:gd name="connsiteY4" fmla="*/ 55607 h 331300"/>
                <a:gd name="connsiteX0" fmla="*/ 0 w 1161032"/>
                <a:gd name="connsiteY0" fmla="*/ 55607 h 331300"/>
                <a:gd name="connsiteX1" fmla="*/ 1154933 w 1161032"/>
                <a:gd name="connsiteY1" fmla="*/ 0 h 331300"/>
                <a:gd name="connsiteX2" fmla="*/ 1161032 w 1161032"/>
                <a:gd name="connsiteY2" fmla="*/ 323602 h 331300"/>
                <a:gd name="connsiteX3" fmla="*/ 117056 w 1161032"/>
                <a:gd name="connsiteY3" fmla="*/ 331300 h 331300"/>
                <a:gd name="connsiteX4" fmla="*/ 0 w 1161032"/>
                <a:gd name="connsiteY4" fmla="*/ 55607 h 331300"/>
                <a:gd name="connsiteX0" fmla="*/ 0 w 1161032"/>
                <a:gd name="connsiteY0" fmla="*/ 55607 h 331300"/>
                <a:gd name="connsiteX1" fmla="*/ 1154933 w 1161032"/>
                <a:gd name="connsiteY1" fmla="*/ 0 h 331300"/>
                <a:gd name="connsiteX2" fmla="*/ 1161032 w 1161032"/>
                <a:gd name="connsiteY2" fmla="*/ 323602 h 331300"/>
                <a:gd name="connsiteX3" fmla="*/ 117056 w 1161032"/>
                <a:gd name="connsiteY3" fmla="*/ 331300 h 331300"/>
                <a:gd name="connsiteX4" fmla="*/ 0 w 1161032"/>
                <a:gd name="connsiteY4" fmla="*/ 55607 h 331300"/>
                <a:gd name="connsiteX0" fmla="*/ 0 w 1154933"/>
                <a:gd name="connsiteY0" fmla="*/ 55607 h 391883"/>
                <a:gd name="connsiteX1" fmla="*/ 1154933 w 1154933"/>
                <a:gd name="connsiteY1" fmla="*/ 0 h 391883"/>
                <a:gd name="connsiteX2" fmla="*/ 1057512 w 1154933"/>
                <a:gd name="connsiteY2" fmla="*/ 391841 h 391883"/>
                <a:gd name="connsiteX3" fmla="*/ 117056 w 1154933"/>
                <a:gd name="connsiteY3" fmla="*/ 331300 h 391883"/>
                <a:gd name="connsiteX4" fmla="*/ 0 w 1154933"/>
                <a:gd name="connsiteY4" fmla="*/ 55607 h 391883"/>
                <a:gd name="connsiteX0" fmla="*/ 0 w 1154933"/>
                <a:gd name="connsiteY0" fmla="*/ 55607 h 391841"/>
                <a:gd name="connsiteX1" fmla="*/ 1154933 w 1154933"/>
                <a:gd name="connsiteY1" fmla="*/ 0 h 391841"/>
                <a:gd name="connsiteX2" fmla="*/ 1057512 w 1154933"/>
                <a:gd name="connsiteY2" fmla="*/ 391841 h 391841"/>
                <a:gd name="connsiteX3" fmla="*/ 117056 w 1154933"/>
                <a:gd name="connsiteY3" fmla="*/ 331300 h 391841"/>
                <a:gd name="connsiteX4" fmla="*/ 0 w 1154933"/>
                <a:gd name="connsiteY4" fmla="*/ 55607 h 391841"/>
                <a:gd name="connsiteX0" fmla="*/ 0 w 1118914"/>
                <a:gd name="connsiteY0" fmla="*/ 31199 h 367433"/>
                <a:gd name="connsiteX1" fmla="*/ 1118914 w 1118914"/>
                <a:gd name="connsiteY1" fmla="*/ 50946 h 367433"/>
                <a:gd name="connsiteX2" fmla="*/ 1057512 w 1118914"/>
                <a:gd name="connsiteY2" fmla="*/ 367433 h 367433"/>
                <a:gd name="connsiteX3" fmla="*/ 117056 w 1118914"/>
                <a:gd name="connsiteY3" fmla="*/ 306892 h 367433"/>
                <a:gd name="connsiteX4" fmla="*/ 0 w 1118914"/>
                <a:gd name="connsiteY4" fmla="*/ 31199 h 367433"/>
                <a:gd name="connsiteX0" fmla="*/ 0 w 1118914"/>
                <a:gd name="connsiteY0" fmla="*/ 53198 h 389432"/>
                <a:gd name="connsiteX1" fmla="*/ 1118914 w 1118914"/>
                <a:gd name="connsiteY1" fmla="*/ 72945 h 389432"/>
                <a:gd name="connsiteX2" fmla="*/ 1057512 w 1118914"/>
                <a:gd name="connsiteY2" fmla="*/ 389432 h 389432"/>
                <a:gd name="connsiteX3" fmla="*/ 117056 w 1118914"/>
                <a:gd name="connsiteY3" fmla="*/ 328891 h 389432"/>
                <a:gd name="connsiteX4" fmla="*/ 0 w 1118914"/>
                <a:gd name="connsiteY4" fmla="*/ 53198 h 389432"/>
                <a:gd name="connsiteX0" fmla="*/ 0 w 1107901"/>
                <a:gd name="connsiteY0" fmla="*/ 41392 h 377626"/>
                <a:gd name="connsiteX1" fmla="*/ 1107901 w 1107901"/>
                <a:gd name="connsiteY1" fmla="*/ 97612 h 377626"/>
                <a:gd name="connsiteX2" fmla="*/ 1057512 w 1107901"/>
                <a:gd name="connsiteY2" fmla="*/ 377626 h 377626"/>
                <a:gd name="connsiteX3" fmla="*/ 117056 w 1107901"/>
                <a:gd name="connsiteY3" fmla="*/ 317085 h 377626"/>
                <a:gd name="connsiteX4" fmla="*/ 0 w 1107901"/>
                <a:gd name="connsiteY4" fmla="*/ 41392 h 377626"/>
                <a:gd name="connsiteX0" fmla="*/ 0 w 1107901"/>
                <a:gd name="connsiteY0" fmla="*/ 49907 h 386141"/>
                <a:gd name="connsiteX1" fmla="*/ 1107901 w 1107901"/>
                <a:gd name="connsiteY1" fmla="*/ 106127 h 386141"/>
                <a:gd name="connsiteX2" fmla="*/ 1057512 w 1107901"/>
                <a:gd name="connsiteY2" fmla="*/ 386141 h 386141"/>
                <a:gd name="connsiteX3" fmla="*/ 117056 w 1107901"/>
                <a:gd name="connsiteY3" fmla="*/ 325600 h 386141"/>
                <a:gd name="connsiteX4" fmla="*/ 0 w 1107901"/>
                <a:gd name="connsiteY4" fmla="*/ 49907 h 386141"/>
                <a:gd name="connsiteX0" fmla="*/ 0 w 1107901"/>
                <a:gd name="connsiteY0" fmla="*/ 49907 h 420493"/>
                <a:gd name="connsiteX1" fmla="*/ 1107901 w 1107901"/>
                <a:gd name="connsiteY1" fmla="*/ 106127 h 420493"/>
                <a:gd name="connsiteX2" fmla="*/ 1050456 w 1107901"/>
                <a:gd name="connsiteY2" fmla="*/ 420493 h 420493"/>
                <a:gd name="connsiteX3" fmla="*/ 117056 w 1107901"/>
                <a:gd name="connsiteY3" fmla="*/ 325600 h 420493"/>
                <a:gd name="connsiteX4" fmla="*/ 0 w 1107901"/>
                <a:gd name="connsiteY4" fmla="*/ 49907 h 420493"/>
                <a:gd name="connsiteX0" fmla="*/ 0 w 1147414"/>
                <a:gd name="connsiteY0" fmla="*/ 46096 h 416682"/>
                <a:gd name="connsiteX1" fmla="*/ 1147414 w 1147414"/>
                <a:gd name="connsiteY1" fmla="*/ 114247 h 416682"/>
                <a:gd name="connsiteX2" fmla="*/ 1050456 w 1147414"/>
                <a:gd name="connsiteY2" fmla="*/ 416682 h 416682"/>
                <a:gd name="connsiteX3" fmla="*/ 117056 w 1147414"/>
                <a:gd name="connsiteY3" fmla="*/ 321789 h 416682"/>
                <a:gd name="connsiteX4" fmla="*/ 0 w 1147414"/>
                <a:gd name="connsiteY4" fmla="*/ 46096 h 416682"/>
                <a:gd name="connsiteX0" fmla="*/ 0 w 1143743"/>
                <a:gd name="connsiteY0" fmla="*/ 42647 h 413233"/>
                <a:gd name="connsiteX1" fmla="*/ 1143743 w 1143743"/>
                <a:gd name="connsiteY1" fmla="*/ 122956 h 413233"/>
                <a:gd name="connsiteX2" fmla="*/ 1050456 w 1143743"/>
                <a:gd name="connsiteY2" fmla="*/ 413233 h 413233"/>
                <a:gd name="connsiteX3" fmla="*/ 117056 w 1143743"/>
                <a:gd name="connsiteY3" fmla="*/ 318340 h 413233"/>
                <a:gd name="connsiteX4" fmla="*/ 0 w 1143743"/>
                <a:gd name="connsiteY4" fmla="*/ 42647 h 413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3743" h="413233">
                  <a:moveTo>
                    <a:pt x="0" y="42647"/>
                  </a:moveTo>
                  <a:cubicBezTo>
                    <a:pt x="365942" y="-44652"/>
                    <a:pt x="791233" y="11999"/>
                    <a:pt x="1143743" y="122956"/>
                  </a:cubicBezTo>
                  <a:lnTo>
                    <a:pt x="1050456" y="413233"/>
                  </a:lnTo>
                  <a:cubicBezTo>
                    <a:pt x="745195" y="329204"/>
                    <a:pt x="436548" y="267369"/>
                    <a:pt x="117056" y="318340"/>
                  </a:cubicBezTo>
                  <a:lnTo>
                    <a:pt x="0" y="42647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13" name="Isosceles Triangle 12"/>
            <p:cNvSpPr/>
            <p:nvPr/>
          </p:nvSpPr>
          <p:spPr>
            <a:xfrm rot="3257268" flipH="1" flipV="1">
              <a:off x="6647470" y="2444736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/>
            <p:cNvSpPr/>
            <p:nvPr/>
          </p:nvSpPr>
          <p:spPr>
            <a:xfrm rot="19248412" flipH="1" flipV="1">
              <a:off x="3643849" y="2385603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flipH="1">
              <a:off x="6928394" y="2610608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 flipH="1">
              <a:off x="9222502" y="2469119"/>
              <a:ext cx="325120" cy="650240"/>
              <a:chOff x="5720108" y="2130611"/>
              <a:chExt cx="182880" cy="365760"/>
            </a:xfrm>
          </p:grpSpPr>
          <p:sp>
            <p:nvSpPr>
              <p:cNvPr id="17" name="Isosceles Triangle 16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56" name="Rectangle 55"/>
            <p:cNvSpPr/>
            <p:nvPr/>
          </p:nvSpPr>
          <p:spPr>
            <a:xfrm rot="20130103">
              <a:off x="4040784" y="1146996"/>
              <a:ext cx="1266629" cy="288275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57" name="Rectangle 56"/>
            <p:cNvSpPr/>
            <p:nvPr/>
          </p:nvSpPr>
          <p:spPr>
            <a:xfrm rot="17038338">
              <a:off x="3401649" y="1978679"/>
              <a:ext cx="1137491" cy="203289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>
                  <a:cs typeface="Arial" panose="020B0604020202020204" pitchFamily="34" charset="0"/>
                </a:rPr>
                <a:t>Axig1</a:t>
              </a:r>
              <a:r>
                <a:rPr lang="en-US" sz="1200" baseline="-25000" dirty="0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58" name="Rectangle 57"/>
            <p:cNvSpPr/>
            <p:nvPr/>
          </p:nvSpPr>
          <p:spPr>
            <a:xfrm rot="1181593">
              <a:off x="5306087" y="1120897"/>
              <a:ext cx="922304" cy="142916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Hsp</a:t>
              </a:r>
              <a:r>
                <a:rPr lang="en-US" sz="1300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300" baseline="-250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cre</a:t>
              </a:r>
              <a:endParaRPr lang="en-US" sz="1300" i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 rot="4798854">
              <a:off x="5870390" y="1924810"/>
              <a:ext cx="1160831" cy="252506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18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3643645" y="6594456"/>
            <a:ext cx="3850035" cy="775824"/>
            <a:chOff x="3643645" y="6594456"/>
            <a:chExt cx="3850035" cy="775824"/>
          </a:xfrm>
        </p:grpSpPr>
        <p:sp>
          <p:nvSpPr>
            <p:cNvPr id="5" name="Rectangle 4"/>
            <p:cNvSpPr/>
            <p:nvPr/>
          </p:nvSpPr>
          <p:spPr>
            <a:xfrm flipV="1">
              <a:off x="4502832" y="7045158"/>
              <a:ext cx="2918097" cy="4571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 flipH="1">
              <a:off x="4874452" y="6861529"/>
              <a:ext cx="1303908" cy="36576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44" b="1" i="1" dirty="0" err="1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Hra</a:t>
              </a:r>
              <a:r>
                <a:rPr lang="en-US" sz="1244" b="1" dirty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 cassette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 flipH="1">
              <a:off x="7168560" y="6720040"/>
              <a:ext cx="325120" cy="650240"/>
              <a:chOff x="5720108" y="2130611"/>
              <a:chExt cx="182880" cy="365760"/>
            </a:xfrm>
          </p:grpSpPr>
          <p:sp>
            <p:nvSpPr>
              <p:cNvPr id="8" name="Isosceles Triangle 7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LB</a:t>
                </a:r>
              </a:p>
            </p:txBody>
          </p:sp>
        </p:grpSp>
        <p:sp>
          <p:nvSpPr>
            <p:cNvPr id="10" name="Rectangle 9"/>
            <p:cNvSpPr/>
            <p:nvPr/>
          </p:nvSpPr>
          <p:spPr>
            <a:xfrm flipV="1">
              <a:off x="3679949" y="7044409"/>
              <a:ext cx="838106" cy="4646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>
            <a:xfrm flipH="1">
              <a:off x="3643645" y="6708000"/>
              <a:ext cx="325120" cy="650241"/>
              <a:chOff x="5720108" y="2130611"/>
              <a:chExt cx="182880" cy="365760"/>
            </a:xfrm>
          </p:grpSpPr>
          <p:sp>
            <p:nvSpPr>
              <p:cNvPr id="12" name="Isosceles Triangle 11"/>
              <p:cNvSpPr>
                <a:spLocks/>
              </p:cNvSpPr>
              <p:nvPr/>
            </p:nvSpPr>
            <p:spPr>
              <a:xfrm rot="16200000" flipH="1">
                <a:off x="5628668" y="2222051"/>
                <a:ext cx="365760" cy="182880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0" tIns="0" rIns="0" bIns="0" rtlCol="0" anchor="ctr"/>
              <a:lstStyle/>
              <a:p>
                <a:pPr algn="ctr"/>
                <a:endParaRPr lang="en-US" sz="106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rot="10800000" flipV="1">
                <a:off x="5761030" y="2251942"/>
                <a:ext cx="141958" cy="1230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22" b="1" dirty="0">
                    <a:latin typeface="+mj-lt"/>
                    <a:cs typeface="Times New Roman" panose="02020603050405020304" pitchFamily="18" charset="0"/>
                  </a:rPr>
                  <a:t>RB</a:t>
                </a:r>
              </a:p>
            </p:txBody>
          </p:sp>
        </p:grpSp>
        <p:sp>
          <p:nvSpPr>
            <p:cNvPr id="14" name="Isosceles Triangle 13"/>
            <p:cNvSpPr/>
            <p:nvPr/>
          </p:nvSpPr>
          <p:spPr>
            <a:xfrm flipH="1" flipV="1">
              <a:off x="4426581" y="6594456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544250" y="1100811"/>
            <a:ext cx="3060829" cy="3114887"/>
            <a:chOff x="3544250" y="1100811"/>
            <a:chExt cx="3060829" cy="3114887"/>
          </a:xfrm>
        </p:grpSpPr>
        <p:sp>
          <p:nvSpPr>
            <p:cNvPr id="4" name="Donut 3"/>
            <p:cNvSpPr/>
            <p:nvPr/>
          </p:nvSpPr>
          <p:spPr>
            <a:xfrm>
              <a:off x="3845862" y="1100811"/>
              <a:ext cx="2671051" cy="2687418"/>
            </a:xfrm>
            <a:prstGeom prst="donut">
              <a:avLst>
                <a:gd name="adj" fmla="val 364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10358772" flipH="1" flipV="1">
              <a:off x="5273977" y="3728018"/>
              <a:ext cx="176921" cy="487680"/>
            </a:xfrm>
            <a:prstGeom prst="triangle">
              <a:avLst/>
            </a:prstGeom>
            <a:solidFill>
              <a:srgbClr val="FF0000"/>
            </a:solidFill>
            <a:ln w="31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lIns="0" tIns="0" rIns="0" bIns="0" rtlCol="0" anchor="ctr" anchorCtr="1">
              <a:noAutofit/>
            </a:bodyPr>
            <a:lstStyle/>
            <a:p>
              <a:pPr algn="ctr"/>
              <a:r>
                <a:rPr lang="en-US" sz="1067" i="1" dirty="0" err="1">
                  <a:solidFill>
                    <a:schemeClr val="tx1"/>
                  </a:solidFill>
                </a:rPr>
                <a:t>loxP</a:t>
              </a:r>
              <a:endParaRPr lang="en-US" sz="1067" i="1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46"/>
            <p:cNvSpPr/>
            <p:nvPr/>
          </p:nvSpPr>
          <p:spPr>
            <a:xfrm rot="6804732" flipH="1">
              <a:off x="5399505" y="2738093"/>
              <a:ext cx="1639306" cy="499154"/>
            </a:xfrm>
            <a:custGeom>
              <a:avLst/>
              <a:gdLst>
                <a:gd name="connsiteX0" fmla="*/ 0 w 1472155"/>
                <a:gd name="connsiteY0" fmla="*/ 0 h 228600"/>
                <a:gd name="connsiteX1" fmla="*/ 1472155 w 1472155"/>
                <a:gd name="connsiteY1" fmla="*/ 0 h 228600"/>
                <a:gd name="connsiteX2" fmla="*/ 1472155 w 1472155"/>
                <a:gd name="connsiteY2" fmla="*/ 228600 h 228600"/>
                <a:gd name="connsiteX3" fmla="*/ 0 w 1472155"/>
                <a:gd name="connsiteY3" fmla="*/ 228600 h 228600"/>
                <a:gd name="connsiteX4" fmla="*/ 0 w 1472155"/>
                <a:gd name="connsiteY4" fmla="*/ 0 h 228600"/>
                <a:gd name="connsiteX0" fmla="*/ 0 w 1472155"/>
                <a:gd name="connsiteY0" fmla="*/ 0 h 330200"/>
                <a:gd name="connsiteX1" fmla="*/ 1472155 w 1472155"/>
                <a:gd name="connsiteY1" fmla="*/ 0 h 330200"/>
                <a:gd name="connsiteX2" fmla="*/ 1395955 w 1472155"/>
                <a:gd name="connsiteY2" fmla="*/ 330200 h 330200"/>
                <a:gd name="connsiteX3" fmla="*/ 0 w 1472155"/>
                <a:gd name="connsiteY3" fmla="*/ 228600 h 330200"/>
                <a:gd name="connsiteX4" fmla="*/ 0 w 1472155"/>
                <a:gd name="connsiteY4" fmla="*/ 0 h 330200"/>
                <a:gd name="connsiteX0" fmla="*/ 0 w 1494380"/>
                <a:gd name="connsiteY0" fmla="*/ 0 h 330200"/>
                <a:gd name="connsiteX1" fmla="*/ 1494380 w 1494380"/>
                <a:gd name="connsiteY1" fmla="*/ 158750 h 330200"/>
                <a:gd name="connsiteX2" fmla="*/ 1395955 w 1494380"/>
                <a:gd name="connsiteY2" fmla="*/ 330200 h 330200"/>
                <a:gd name="connsiteX3" fmla="*/ 0 w 1494380"/>
                <a:gd name="connsiteY3" fmla="*/ 228600 h 330200"/>
                <a:gd name="connsiteX4" fmla="*/ 0 w 1494380"/>
                <a:gd name="connsiteY4" fmla="*/ 0 h 330200"/>
                <a:gd name="connsiteX0" fmla="*/ 0 w 1516605"/>
                <a:gd name="connsiteY0" fmla="*/ 0 h 330200"/>
                <a:gd name="connsiteX1" fmla="*/ 1516605 w 1516605"/>
                <a:gd name="connsiteY1" fmla="*/ 133350 h 330200"/>
                <a:gd name="connsiteX2" fmla="*/ 1395955 w 1516605"/>
                <a:gd name="connsiteY2" fmla="*/ 330200 h 330200"/>
                <a:gd name="connsiteX3" fmla="*/ 0 w 1516605"/>
                <a:gd name="connsiteY3" fmla="*/ 228600 h 330200"/>
                <a:gd name="connsiteX4" fmla="*/ 0 w 1516605"/>
                <a:gd name="connsiteY4" fmla="*/ 0 h 330200"/>
                <a:gd name="connsiteX0" fmla="*/ 0 w 1516605"/>
                <a:gd name="connsiteY0" fmla="*/ 0 h 377825"/>
                <a:gd name="connsiteX1" fmla="*/ 1516605 w 1516605"/>
                <a:gd name="connsiteY1" fmla="*/ 133350 h 377825"/>
                <a:gd name="connsiteX2" fmla="*/ 1395955 w 1516605"/>
                <a:gd name="connsiteY2" fmla="*/ 330200 h 377825"/>
                <a:gd name="connsiteX3" fmla="*/ 60325 w 1516605"/>
                <a:gd name="connsiteY3" fmla="*/ 377825 h 377825"/>
                <a:gd name="connsiteX4" fmla="*/ 0 w 1516605"/>
                <a:gd name="connsiteY4" fmla="*/ 0 h 377825"/>
                <a:gd name="connsiteX0" fmla="*/ 0 w 1586455"/>
                <a:gd name="connsiteY0" fmla="*/ 22225 h 244475"/>
                <a:gd name="connsiteX1" fmla="*/ 1586455 w 1586455"/>
                <a:gd name="connsiteY1" fmla="*/ 0 h 244475"/>
                <a:gd name="connsiteX2" fmla="*/ 1465805 w 1586455"/>
                <a:gd name="connsiteY2" fmla="*/ 196850 h 244475"/>
                <a:gd name="connsiteX3" fmla="*/ 130175 w 1586455"/>
                <a:gd name="connsiteY3" fmla="*/ 244475 h 244475"/>
                <a:gd name="connsiteX4" fmla="*/ 0 w 1586455"/>
                <a:gd name="connsiteY4" fmla="*/ 22225 h 244475"/>
                <a:gd name="connsiteX0" fmla="*/ 0 w 1586455"/>
                <a:gd name="connsiteY0" fmla="*/ 96518 h 318768"/>
                <a:gd name="connsiteX1" fmla="*/ 1586455 w 1586455"/>
                <a:gd name="connsiteY1" fmla="*/ 74293 h 318768"/>
                <a:gd name="connsiteX2" fmla="*/ 1465805 w 1586455"/>
                <a:gd name="connsiteY2" fmla="*/ 271143 h 318768"/>
                <a:gd name="connsiteX3" fmla="*/ 130175 w 1586455"/>
                <a:gd name="connsiteY3" fmla="*/ 318768 h 318768"/>
                <a:gd name="connsiteX4" fmla="*/ 0 w 1586455"/>
                <a:gd name="connsiteY4" fmla="*/ 96518 h 318768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65805 w 1586455"/>
                <a:gd name="connsiteY2" fmla="*/ 369111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194486 h 416736"/>
                <a:gd name="connsiteX1" fmla="*/ 1586455 w 1586455"/>
                <a:gd name="connsiteY1" fmla="*/ 172261 h 416736"/>
                <a:gd name="connsiteX2" fmla="*/ 1456280 w 1586455"/>
                <a:gd name="connsiteY2" fmla="*/ 384986 h 416736"/>
                <a:gd name="connsiteX3" fmla="*/ 130175 w 1586455"/>
                <a:gd name="connsiteY3" fmla="*/ 416736 h 416736"/>
                <a:gd name="connsiteX4" fmla="*/ 0 w 1586455"/>
                <a:gd name="connsiteY4" fmla="*/ 194486 h 416736"/>
                <a:gd name="connsiteX0" fmla="*/ 0 w 1586455"/>
                <a:gd name="connsiteY0" fmla="*/ 245356 h 467606"/>
                <a:gd name="connsiteX1" fmla="*/ 1586455 w 1586455"/>
                <a:gd name="connsiteY1" fmla="*/ 223131 h 467606"/>
                <a:gd name="connsiteX2" fmla="*/ 1456280 w 1586455"/>
                <a:gd name="connsiteY2" fmla="*/ 435856 h 467606"/>
                <a:gd name="connsiteX3" fmla="*/ 130175 w 1586455"/>
                <a:gd name="connsiteY3" fmla="*/ 467606 h 467606"/>
                <a:gd name="connsiteX4" fmla="*/ 0 w 1586455"/>
                <a:gd name="connsiteY4" fmla="*/ 245356 h 467606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279182 h 501432"/>
                <a:gd name="connsiteX1" fmla="*/ 1586455 w 1586455"/>
                <a:gd name="connsiteY1" fmla="*/ 256957 h 501432"/>
                <a:gd name="connsiteX2" fmla="*/ 1456280 w 1586455"/>
                <a:gd name="connsiteY2" fmla="*/ 469682 h 501432"/>
                <a:gd name="connsiteX3" fmla="*/ 130175 w 1586455"/>
                <a:gd name="connsiteY3" fmla="*/ 501432 h 501432"/>
                <a:gd name="connsiteX4" fmla="*/ 0 w 1586455"/>
                <a:gd name="connsiteY4" fmla="*/ 279182 h 501432"/>
                <a:gd name="connsiteX0" fmla="*/ 0 w 1586455"/>
                <a:gd name="connsiteY0" fmla="*/ 314688 h 536938"/>
                <a:gd name="connsiteX1" fmla="*/ 1586455 w 1586455"/>
                <a:gd name="connsiteY1" fmla="*/ 292463 h 536938"/>
                <a:gd name="connsiteX2" fmla="*/ 1456280 w 1586455"/>
                <a:gd name="connsiteY2" fmla="*/ 505188 h 536938"/>
                <a:gd name="connsiteX3" fmla="*/ 130175 w 1586455"/>
                <a:gd name="connsiteY3" fmla="*/ 536938 h 536938"/>
                <a:gd name="connsiteX4" fmla="*/ 0 w 1586455"/>
                <a:gd name="connsiteY4" fmla="*/ 314688 h 536938"/>
                <a:gd name="connsiteX0" fmla="*/ 0 w 1586455"/>
                <a:gd name="connsiteY0" fmla="*/ 285270 h 507520"/>
                <a:gd name="connsiteX1" fmla="*/ 1586455 w 1586455"/>
                <a:gd name="connsiteY1" fmla="*/ 263045 h 507520"/>
                <a:gd name="connsiteX2" fmla="*/ 1456280 w 1586455"/>
                <a:gd name="connsiteY2" fmla="*/ 475770 h 507520"/>
                <a:gd name="connsiteX3" fmla="*/ 130175 w 1586455"/>
                <a:gd name="connsiteY3" fmla="*/ 507520 h 507520"/>
                <a:gd name="connsiteX4" fmla="*/ 0 w 1586455"/>
                <a:gd name="connsiteY4" fmla="*/ 285270 h 507520"/>
                <a:gd name="connsiteX0" fmla="*/ 0 w 1607271"/>
                <a:gd name="connsiteY0" fmla="*/ 312313 h 534563"/>
                <a:gd name="connsiteX1" fmla="*/ 1607271 w 1607271"/>
                <a:gd name="connsiteY1" fmla="*/ 242014 h 534563"/>
                <a:gd name="connsiteX2" fmla="*/ 1456280 w 1607271"/>
                <a:gd name="connsiteY2" fmla="*/ 502813 h 534563"/>
                <a:gd name="connsiteX3" fmla="*/ 130175 w 1607271"/>
                <a:gd name="connsiteY3" fmla="*/ 534563 h 534563"/>
                <a:gd name="connsiteX4" fmla="*/ 0 w 1607271"/>
                <a:gd name="connsiteY4" fmla="*/ 312313 h 534563"/>
                <a:gd name="connsiteX0" fmla="*/ 0 w 1607271"/>
                <a:gd name="connsiteY0" fmla="*/ 298080 h 520330"/>
                <a:gd name="connsiteX1" fmla="*/ 1607271 w 1607271"/>
                <a:gd name="connsiteY1" fmla="*/ 227781 h 520330"/>
                <a:gd name="connsiteX2" fmla="*/ 1456280 w 1607271"/>
                <a:gd name="connsiteY2" fmla="*/ 488580 h 520330"/>
                <a:gd name="connsiteX3" fmla="*/ 130175 w 1607271"/>
                <a:gd name="connsiteY3" fmla="*/ 520330 h 520330"/>
                <a:gd name="connsiteX4" fmla="*/ 0 w 1607271"/>
                <a:gd name="connsiteY4" fmla="*/ 298080 h 520330"/>
                <a:gd name="connsiteX0" fmla="*/ 0 w 1607271"/>
                <a:gd name="connsiteY0" fmla="*/ 298080 h 520330"/>
                <a:gd name="connsiteX1" fmla="*/ 1607271 w 1607271"/>
                <a:gd name="connsiteY1" fmla="*/ 227781 h 520330"/>
                <a:gd name="connsiteX2" fmla="*/ 1471419 w 1607271"/>
                <a:gd name="connsiteY2" fmla="*/ 453617 h 520330"/>
                <a:gd name="connsiteX3" fmla="*/ 130175 w 1607271"/>
                <a:gd name="connsiteY3" fmla="*/ 520330 h 520330"/>
                <a:gd name="connsiteX4" fmla="*/ 0 w 1607271"/>
                <a:gd name="connsiteY4" fmla="*/ 298080 h 520330"/>
                <a:gd name="connsiteX0" fmla="*/ 0 w 1639306"/>
                <a:gd name="connsiteY0" fmla="*/ 320609 h 504832"/>
                <a:gd name="connsiteX1" fmla="*/ 1639306 w 1639306"/>
                <a:gd name="connsiteY1" fmla="*/ 212283 h 504832"/>
                <a:gd name="connsiteX2" fmla="*/ 1503454 w 1639306"/>
                <a:gd name="connsiteY2" fmla="*/ 438119 h 504832"/>
                <a:gd name="connsiteX3" fmla="*/ 162210 w 1639306"/>
                <a:gd name="connsiteY3" fmla="*/ 504832 h 504832"/>
                <a:gd name="connsiteX4" fmla="*/ 0 w 1639306"/>
                <a:gd name="connsiteY4" fmla="*/ 320609 h 504832"/>
                <a:gd name="connsiteX0" fmla="*/ 0 w 1639306"/>
                <a:gd name="connsiteY0" fmla="*/ 320609 h 499154"/>
                <a:gd name="connsiteX1" fmla="*/ 1639306 w 1639306"/>
                <a:gd name="connsiteY1" fmla="*/ 212283 h 499154"/>
                <a:gd name="connsiteX2" fmla="*/ 1503454 w 1639306"/>
                <a:gd name="connsiteY2" fmla="*/ 438119 h 499154"/>
                <a:gd name="connsiteX3" fmla="*/ 149099 w 1639306"/>
                <a:gd name="connsiteY3" fmla="*/ 499154 h 499154"/>
                <a:gd name="connsiteX4" fmla="*/ 0 w 1639306"/>
                <a:gd name="connsiteY4" fmla="*/ 320609 h 499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9306" h="499154">
                  <a:moveTo>
                    <a:pt x="0" y="320609"/>
                  </a:moveTo>
                  <a:cubicBezTo>
                    <a:pt x="314990" y="-28525"/>
                    <a:pt x="969663" y="-133036"/>
                    <a:pt x="1639306" y="212283"/>
                  </a:cubicBezTo>
                  <a:lnTo>
                    <a:pt x="1503454" y="438119"/>
                  </a:lnTo>
                  <a:cubicBezTo>
                    <a:pt x="1162217" y="158367"/>
                    <a:pt x="372354" y="201627"/>
                    <a:pt x="149099" y="499154"/>
                  </a:cubicBezTo>
                  <a:lnTo>
                    <a:pt x="0" y="320609"/>
                  </a:lnTo>
                  <a:close/>
                </a:path>
              </a:pathLst>
            </a:custGeom>
            <a:solidFill>
              <a:srgbClr val="00FF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0" name="Rectangle 47"/>
            <p:cNvSpPr/>
            <p:nvPr/>
          </p:nvSpPr>
          <p:spPr>
            <a:xfrm rot="2597065" flipH="1">
              <a:off x="5355038" y="1341592"/>
              <a:ext cx="1250041" cy="365969"/>
            </a:xfrm>
            <a:custGeom>
              <a:avLst/>
              <a:gdLst>
                <a:gd name="connsiteX0" fmla="*/ 0 w 1280965"/>
                <a:gd name="connsiteY0" fmla="*/ 0 h 228600"/>
                <a:gd name="connsiteX1" fmla="*/ 1280965 w 1280965"/>
                <a:gd name="connsiteY1" fmla="*/ 0 h 228600"/>
                <a:gd name="connsiteX2" fmla="*/ 1280965 w 1280965"/>
                <a:gd name="connsiteY2" fmla="*/ 228600 h 228600"/>
                <a:gd name="connsiteX3" fmla="*/ 0 w 1280965"/>
                <a:gd name="connsiteY3" fmla="*/ 228600 h 228600"/>
                <a:gd name="connsiteX4" fmla="*/ 0 w 1280965"/>
                <a:gd name="connsiteY4" fmla="*/ 0 h 228600"/>
                <a:gd name="connsiteX0" fmla="*/ 0 w 1280965"/>
                <a:gd name="connsiteY0" fmla="*/ 0 h 334793"/>
                <a:gd name="connsiteX1" fmla="*/ 1280965 w 1280965"/>
                <a:gd name="connsiteY1" fmla="*/ 0 h 334793"/>
                <a:gd name="connsiteX2" fmla="*/ 1266181 w 1280965"/>
                <a:gd name="connsiteY2" fmla="*/ 334793 h 334793"/>
                <a:gd name="connsiteX3" fmla="*/ 0 w 1280965"/>
                <a:gd name="connsiteY3" fmla="*/ 228600 h 334793"/>
                <a:gd name="connsiteX4" fmla="*/ 0 w 1280965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0 w 1266348"/>
                <a:gd name="connsiteY3" fmla="*/ 228600 h 334793"/>
                <a:gd name="connsiteX4" fmla="*/ 0 w 1266348"/>
                <a:gd name="connsiteY4" fmla="*/ 0 h 334793"/>
                <a:gd name="connsiteX0" fmla="*/ 0 w 1266348"/>
                <a:gd name="connsiteY0" fmla="*/ 0 h 334793"/>
                <a:gd name="connsiteX1" fmla="*/ 1266348 w 1266348"/>
                <a:gd name="connsiteY1" fmla="*/ 96246 h 334793"/>
                <a:gd name="connsiteX2" fmla="*/ 1266181 w 1266348"/>
                <a:gd name="connsiteY2" fmla="*/ 334793 h 334793"/>
                <a:gd name="connsiteX3" fmla="*/ 45719 w 1266348"/>
                <a:gd name="connsiteY3" fmla="*/ 308105 h 334793"/>
                <a:gd name="connsiteX4" fmla="*/ 0 w 1266348"/>
                <a:gd name="connsiteY4" fmla="*/ 0 h 334793"/>
                <a:gd name="connsiteX0" fmla="*/ 0 w 1220629"/>
                <a:gd name="connsiteY0" fmla="*/ 18594 h 238547"/>
                <a:gd name="connsiteX1" fmla="*/ 1220629 w 1220629"/>
                <a:gd name="connsiteY1" fmla="*/ 0 h 238547"/>
                <a:gd name="connsiteX2" fmla="*/ 1220462 w 1220629"/>
                <a:gd name="connsiteY2" fmla="*/ 238547 h 238547"/>
                <a:gd name="connsiteX3" fmla="*/ 0 w 1220629"/>
                <a:gd name="connsiteY3" fmla="*/ 211859 h 238547"/>
                <a:gd name="connsiteX4" fmla="*/ 0 w 1220629"/>
                <a:gd name="connsiteY4" fmla="*/ 18594 h 238547"/>
                <a:gd name="connsiteX0" fmla="*/ 0 w 1220629"/>
                <a:gd name="connsiteY0" fmla="*/ 71287 h 291240"/>
                <a:gd name="connsiteX1" fmla="*/ 1220629 w 1220629"/>
                <a:gd name="connsiteY1" fmla="*/ 52693 h 291240"/>
                <a:gd name="connsiteX2" fmla="*/ 1220462 w 1220629"/>
                <a:gd name="connsiteY2" fmla="*/ 291240 h 291240"/>
                <a:gd name="connsiteX3" fmla="*/ 0 w 1220629"/>
                <a:gd name="connsiteY3" fmla="*/ 264552 h 291240"/>
                <a:gd name="connsiteX4" fmla="*/ 0 w 1220629"/>
                <a:gd name="connsiteY4" fmla="*/ 71287 h 291240"/>
                <a:gd name="connsiteX0" fmla="*/ 0 w 1220462"/>
                <a:gd name="connsiteY0" fmla="*/ 60342 h 280295"/>
                <a:gd name="connsiteX1" fmla="*/ 1208618 w 1220462"/>
                <a:gd name="connsiteY1" fmla="*/ 86395 h 280295"/>
                <a:gd name="connsiteX2" fmla="*/ 1220462 w 1220462"/>
                <a:gd name="connsiteY2" fmla="*/ 280295 h 280295"/>
                <a:gd name="connsiteX3" fmla="*/ 0 w 1220462"/>
                <a:gd name="connsiteY3" fmla="*/ 253607 h 280295"/>
                <a:gd name="connsiteX4" fmla="*/ 0 w 1220462"/>
                <a:gd name="connsiteY4" fmla="*/ 60342 h 280295"/>
                <a:gd name="connsiteX0" fmla="*/ 0 w 1208618"/>
                <a:gd name="connsiteY0" fmla="*/ 60342 h 314045"/>
                <a:gd name="connsiteX1" fmla="*/ 1208618 w 1208618"/>
                <a:gd name="connsiteY1" fmla="*/ 86395 h 314045"/>
                <a:gd name="connsiteX2" fmla="*/ 1171249 w 1208618"/>
                <a:gd name="connsiteY2" fmla="*/ 314045 h 314045"/>
                <a:gd name="connsiteX3" fmla="*/ 0 w 1208618"/>
                <a:gd name="connsiteY3" fmla="*/ 253607 h 314045"/>
                <a:gd name="connsiteX4" fmla="*/ 0 w 1208618"/>
                <a:gd name="connsiteY4" fmla="*/ 60342 h 314045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61679 h 315382"/>
                <a:gd name="connsiteX1" fmla="*/ 1222504 w 1222504"/>
                <a:gd name="connsiteY1" fmla="*/ 81435 h 315382"/>
                <a:gd name="connsiteX2" fmla="*/ 1171249 w 1222504"/>
                <a:gd name="connsiteY2" fmla="*/ 315382 h 315382"/>
                <a:gd name="connsiteX3" fmla="*/ 0 w 1222504"/>
                <a:gd name="connsiteY3" fmla="*/ 254944 h 315382"/>
                <a:gd name="connsiteX4" fmla="*/ 0 w 1222504"/>
                <a:gd name="connsiteY4" fmla="*/ 61679 h 315382"/>
                <a:gd name="connsiteX0" fmla="*/ 0 w 1222504"/>
                <a:gd name="connsiteY0" fmla="*/ 99018 h 352721"/>
                <a:gd name="connsiteX1" fmla="*/ 1222504 w 1222504"/>
                <a:gd name="connsiteY1" fmla="*/ 118774 h 352721"/>
                <a:gd name="connsiteX2" fmla="*/ 1171249 w 1222504"/>
                <a:gd name="connsiteY2" fmla="*/ 352721 h 352721"/>
                <a:gd name="connsiteX3" fmla="*/ 0 w 1222504"/>
                <a:gd name="connsiteY3" fmla="*/ 292283 h 352721"/>
                <a:gd name="connsiteX4" fmla="*/ 0 w 1222504"/>
                <a:gd name="connsiteY4" fmla="*/ 99018 h 352721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0 w 1222504"/>
                <a:gd name="connsiteY3" fmla="*/ 301962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46912 w 1222504"/>
                <a:gd name="connsiteY3" fmla="*/ 293755 h 362400"/>
                <a:gd name="connsiteX4" fmla="*/ 0 w 1222504"/>
                <a:gd name="connsiteY4" fmla="*/ 108697 h 362400"/>
                <a:gd name="connsiteX0" fmla="*/ 0 w 1222504"/>
                <a:gd name="connsiteY0" fmla="*/ 108697 h 362400"/>
                <a:gd name="connsiteX1" fmla="*/ 1222504 w 1222504"/>
                <a:gd name="connsiteY1" fmla="*/ 128453 h 362400"/>
                <a:gd name="connsiteX2" fmla="*/ 1171249 w 1222504"/>
                <a:gd name="connsiteY2" fmla="*/ 362400 h 362400"/>
                <a:gd name="connsiteX3" fmla="*/ 71200 w 1222504"/>
                <a:gd name="connsiteY3" fmla="*/ 324800 h 362400"/>
                <a:gd name="connsiteX4" fmla="*/ 0 w 1222504"/>
                <a:gd name="connsiteY4" fmla="*/ 108697 h 362400"/>
                <a:gd name="connsiteX0" fmla="*/ 0 w 1219479"/>
                <a:gd name="connsiteY0" fmla="*/ 119857 h 347981"/>
                <a:gd name="connsiteX1" fmla="*/ 1219479 w 1219479"/>
                <a:gd name="connsiteY1" fmla="*/ 114034 h 347981"/>
                <a:gd name="connsiteX2" fmla="*/ 1168224 w 1219479"/>
                <a:gd name="connsiteY2" fmla="*/ 347981 h 347981"/>
                <a:gd name="connsiteX3" fmla="*/ 68175 w 1219479"/>
                <a:gd name="connsiteY3" fmla="*/ 310381 h 347981"/>
                <a:gd name="connsiteX4" fmla="*/ 0 w 1219479"/>
                <a:gd name="connsiteY4" fmla="*/ 119857 h 347981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77533 w 1228837"/>
                <a:gd name="connsiteY3" fmla="*/ 329954 h 367554"/>
                <a:gd name="connsiteX4" fmla="*/ 0 w 1228837"/>
                <a:gd name="connsiteY4" fmla="*/ 105289 h 367554"/>
                <a:gd name="connsiteX0" fmla="*/ 0 w 1228837"/>
                <a:gd name="connsiteY0" fmla="*/ 105289 h 367554"/>
                <a:gd name="connsiteX1" fmla="*/ 1228837 w 1228837"/>
                <a:gd name="connsiteY1" fmla="*/ 133607 h 367554"/>
                <a:gd name="connsiteX2" fmla="*/ 1177582 w 1228837"/>
                <a:gd name="connsiteY2" fmla="*/ 367554 h 367554"/>
                <a:gd name="connsiteX3" fmla="*/ 68069 w 1228837"/>
                <a:gd name="connsiteY3" fmla="*/ 311787 h 367554"/>
                <a:gd name="connsiteX4" fmla="*/ 0 w 1228837"/>
                <a:gd name="connsiteY4" fmla="*/ 105289 h 36755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28837"/>
                <a:gd name="connsiteY0" fmla="*/ 105289 h 355684"/>
                <a:gd name="connsiteX1" fmla="*/ 1228837 w 1228837"/>
                <a:gd name="connsiteY1" fmla="*/ 133607 h 355684"/>
                <a:gd name="connsiteX2" fmla="*/ 1154232 w 1228837"/>
                <a:gd name="connsiteY2" fmla="*/ 355684 h 355684"/>
                <a:gd name="connsiteX3" fmla="*/ 68069 w 1228837"/>
                <a:gd name="connsiteY3" fmla="*/ 311787 h 355684"/>
                <a:gd name="connsiteX4" fmla="*/ 0 w 1228837"/>
                <a:gd name="connsiteY4" fmla="*/ 105289 h 355684"/>
                <a:gd name="connsiteX0" fmla="*/ 0 w 1251976"/>
                <a:gd name="connsiteY0" fmla="*/ 128735 h 379130"/>
                <a:gd name="connsiteX1" fmla="*/ 1251976 w 1251976"/>
                <a:gd name="connsiteY1" fmla="*/ 104701 h 379130"/>
                <a:gd name="connsiteX2" fmla="*/ 1154232 w 1251976"/>
                <a:gd name="connsiteY2" fmla="*/ 379130 h 379130"/>
                <a:gd name="connsiteX3" fmla="*/ 68069 w 1251976"/>
                <a:gd name="connsiteY3" fmla="*/ 335233 h 379130"/>
                <a:gd name="connsiteX4" fmla="*/ 0 w 1251976"/>
                <a:gd name="connsiteY4" fmla="*/ 128735 h 379130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1104 w 1265011"/>
                <a:gd name="connsiteY3" fmla="*/ 369034 h 412931"/>
                <a:gd name="connsiteX4" fmla="*/ 0 w 1265011"/>
                <a:gd name="connsiteY4" fmla="*/ 102282 h 412931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0566 w 1265011"/>
                <a:gd name="connsiteY3" fmla="*/ 351082 h 412931"/>
                <a:gd name="connsiteX4" fmla="*/ 0 w 1265011"/>
                <a:gd name="connsiteY4" fmla="*/ 102282 h 412931"/>
                <a:gd name="connsiteX0" fmla="*/ 0 w 1265011"/>
                <a:gd name="connsiteY0" fmla="*/ 102282 h 412931"/>
                <a:gd name="connsiteX1" fmla="*/ 1265011 w 1265011"/>
                <a:gd name="connsiteY1" fmla="*/ 138502 h 412931"/>
                <a:gd name="connsiteX2" fmla="*/ 1167267 w 1265011"/>
                <a:gd name="connsiteY2" fmla="*/ 412931 h 412931"/>
                <a:gd name="connsiteX3" fmla="*/ 80566 w 1265011"/>
                <a:gd name="connsiteY3" fmla="*/ 351082 h 412931"/>
                <a:gd name="connsiteX4" fmla="*/ 0 w 1265011"/>
                <a:gd name="connsiteY4" fmla="*/ 102282 h 41293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80566 w 1265011"/>
                <a:gd name="connsiteY3" fmla="*/ 351082 h 381111"/>
                <a:gd name="connsiteX4" fmla="*/ 0 w 1265011"/>
                <a:gd name="connsiteY4" fmla="*/ 102282 h 38111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80566 w 1265011"/>
                <a:gd name="connsiteY3" fmla="*/ 351082 h 381111"/>
                <a:gd name="connsiteX4" fmla="*/ 0 w 1265011"/>
                <a:gd name="connsiteY4" fmla="*/ 102282 h 381111"/>
                <a:gd name="connsiteX0" fmla="*/ 0 w 1265011"/>
                <a:gd name="connsiteY0" fmla="*/ 102282 h 381111"/>
                <a:gd name="connsiteX1" fmla="*/ 1265011 w 1265011"/>
                <a:gd name="connsiteY1" fmla="*/ 138502 h 381111"/>
                <a:gd name="connsiteX2" fmla="*/ 1179791 w 1265011"/>
                <a:gd name="connsiteY2" fmla="*/ 381111 h 381111"/>
                <a:gd name="connsiteX3" fmla="*/ 68741 w 1265011"/>
                <a:gd name="connsiteY3" fmla="*/ 331221 h 381111"/>
                <a:gd name="connsiteX4" fmla="*/ 0 w 1265011"/>
                <a:gd name="connsiteY4" fmla="*/ 102282 h 381111"/>
                <a:gd name="connsiteX0" fmla="*/ 0 w 1271138"/>
                <a:gd name="connsiteY0" fmla="*/ 110318 h 368749"/>
                <a:gd name="connsiteX1" fmla="*/ 1271138 w 1271138"/>
                <a:gd name="connsiteY1" fmla="*/ 126140 h 368749"/>
                <a:gd name="connsiteX2" fmla="*/ 1185918 w 1271138"/>
                <a:gd name="connsiteY2" fmla="*/ 368749 h 368749"/>
                <a:gd name="connsiteX3" fmla="*/ 74868 w 1271138"/>
                <a:gd name="connsiteY3" fmla="*/ 318859 h 368749"/>
                <a:gd name="connsiteX4" fmla="*/ 0 w 1271138"/>
                <a:gd name="connsiteY4" fmla="*/ 110318 h 368749"/>
                <a:gd name="connsiteX0" fmla="*/ 0 w 1253992"/>
                <a:gd name="connsiteY0" fmla="*/ 99702 h 358133"/>
                <a:gd name="connsiteX1" fmla="*/ 1253992 w 1253992"/>
                <a:gd name="connsiteY1" fmla="*/ 142991 h 358133"/>
                <a:gd name="connsiteX2" fmla="*/ 1185918 w 1253992"/>
                <a:gd name="connsiteY2" fmla="*/ 358133 h 358133"/>
                <a:gd name="connsiteX3" fmla="*/ 74868 w 1253992"/>
                <a:gd name="connsiteY3" fmla="*/ 308243 h 358133"/>
                <a:gd name="connsiteX4" fmla="*/ 0 w 1253992"/>
                <a:gd name="connsiteY4" fmla="*/ 99702 h 358133"/>
                <a:gd name="connsiteX0" fmla="*/ 0 w 1253992"/>
                <a:gd name="connsiteY0" fmla="*/ 114799 h 373230"/>
                <a:gd name="connsiteX1" fmla="*/ 1253992 w 1253992"/>
                <a:gd name="connsiteY1" fmla="*/ 158088 h 373230"/>
                <a:gd name="connsiteX2" fmla="*/ 1185918 w 1253992"/>
                <a:gd name="connsiteY2" fmla="*/ 373230 h 373230"/>
                <a:gd name="connsiteX3" fmla="*/ 74868 w 1253992"/>
                <a:gd name="connsiteY3" fmla="*/ 323340 h 373230"/>
                <a:gd name="connsiteX4" fmla="*/ 0 w 1253992"/>
                <a:gd name="connsiteY4" fmla="*/ 114799 h 373230"/>
                <a:gd name="connsiteX0" fmla="*/ 0 w 1250041"/>
                <a:gd name="connsiteY0" fmla="*/ 107538 h 365969"/>
                <a:gd name="connsiteX1" fmla="*/ 1250041 w 1250041"/>
                <a:gd name="connsiteY1" fmla="*/ 168915 h 365969"/>
                <a:gd name="connsiteX2" fmla="*/ 1185918 w 1250041"/>
                <a:gd name="connsiteY2" fmla="*/ 365969 h 365969"/>
                <a:gd name="connsiteX3" fmla="*/ 74868 w 1250041"/>
                <a:gd name="connsiteY3" fmla="*/ 316079 h 365969"/>
                <a:gd name="connsiteX4" fmla="*/ 0 w 1250041"/>
                <a:gd name="connsiteY4" fmla="*/ 107538 h 365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041" h="365969">
                  <a:moveTo>
                    <a:pt x="0" y="107538"/>
                  </a:moveTo>
                  <a:cubicBezTo>
                    <a:pt x="333507" y="-68185"/>
                    <a:pt x="878944" y="-14963"/>
                    <a:pt x="1250041" y="168915"/>
                  </a:cubicBezTo>
                  <a:cubicBezTo>
                    <a:pt x="1219084" y="251420"/>
                    <a:pt x="1214720" y="287709"/>
                    <a:pt x="1185918" y="365969"/>
                  </a:cubicBezTo>
                  <a:cubicBezTo>
                    <a:pt x="813475" y="188612"/>
                    <a:pt x="427217" y="164313"/>
                    <a:pt x="74868" y="316079"/>
                  </a:cubicBezTo>
                  <a:lnTo>
                    <a:pt x="0" y="107538"/>
                  </a:lnTo>
                  <a:close/>
                </a:path>
              </a:pathLst>
            </a:custGeom>
            <a:solidFill>
              <a:srgbClr val="C00000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i="1" dirty="0"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1" name="Rectangle 48"/>
            <p:cNvSpPr/>
            <p:nvPr/>
          </p:nvSpPr>
          <p:spPr>
            <a:xfrm rot="19549685" flipH="1">
              <a:off x="3544250" y="1328878"/>
              <a:ext cx="1711132" cy="633789"/>
            </a:xfrm>
            <a:custGeom>
              <a:avLst/>
              <a:gdLst>
                <a:gd name="connsiteX0" fmla="*/ 0 w 1738080"/>
                <a:gd name="connsiteY0" fmla="*/ 0 h 228600"/>
                <a:gd name="connsiteX1" fmla="*/ 1738080 w 1738080"/>
                <a:gd name="connsiteY1" fmla="*/ 0 h 228600"/>
                <a:gd name="connsiteX2" fmla="*/ 1738080 w 1738080"/>
                <a:gd name="connsiteY2" fmla="*/ 228600 h 228600"/>
                <a:gd name="connsiteX3" fmla="*/ 0 w 1738080"/>
                <a:gd name="connsiteY3" fmla="*/ 228600 h 228600"/>
                <a:gd name="connsiteX4" fmla="*/ 0 w 1738080"/>
                <a:gd name="connsiteY4" fmla="*/ 0 h 228600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0 w 1738080"/>
                <a:gd name="connsiteY3" fmla="*/ 228600 h 547257"/>
                <a:gd name="connsiteX4" fmla="*/ 0 w 1738080"/>
                <a:gd name="connsiteY4" fmla="*/ 0 h 547257"/>
                <a:gd name="connsiteX0" fmla="*/ 0 w 1738080"/>
                <a:gd name="connsiteY0" fmla="*/ 0 h 547257"/>
                <a:gd name="connsiteX1" fmla="*/ 1738080 w 1738080"/>
                <a:gd name="connsiteY1" fmla="*/ 0 h 547257"/>
                <a:gd name="connsiteX2" fmla="*/ 1658265 w 1738080"/>
                <a:gd name="connsiteY2" fmla="*/ 547257 h 547257"/>
                <a:gd name="connsiteX3" fmla="*/ 120783 w 1738080"/>
                <a:gd name="connsiteY3" fmla="*/ 385201 h 547257"/>
                <a:gd name="connsiteX4" fmla="*/ 0 w 1738080"/>
                <a:gd name="connsiteY4" fmla="*/ 0 h 547257"/>
                <a:gd name="connsiteX0" fmla="*/ 0 w 1693733"/>
                <a:gd name="connsiteY0" fmla="*/ 158652 h 547257"/>
                <a:gd name="connsiteX1" fmla="*/ 1693733 w 1693733"/>
                <a:gd name="connsiteY1" fmla="*/ 0 h 547257"/>
                <a:gd name="connsiteX2" fmla="*/ 1613918 w 1693733"/>
                <a:gd name="connsiteY2" fmla="*/ 547257 h 547257"/>
                <a:gd name="connsiteX3" fmla="*/ 76436 w 1693733"/>
                <a:gd name="connsiteY3" fmla="*/ 385201 h 547257"/>
                <a:gd name="connsiteX4" fmla="*/ 0 w 1693733"/>
                <a:gd name="connsiteY4" fmla="*/ 158652 h 547257"/>
                <a:gd name="connsiteX0" fmla="*/ 0 w 1808370"/>
                <a:gd name="connsiteY0" fmla="*/ 0 h 388605"/>
                <a:gd name="connsiteX1" fmla="*/ 1808370 w 1808370"/>
                <a:gd name="connsiteY1" fmla="*/ 260560 h 388605"/>
                <a:gd name="connsiteX2" fmla="*/ 1613918 w 1808370"/>
                <a:gd name="connsiteY2" fmla="*/ 388605 h 388605"/>
                <a:gd name="connsiteX3" fmla="*/ 76436 w 1808370"/>
                <a:gd name="connsiteY3" fmla="*/ 226549 h 388605"/>
                <a:gd name="connsiteX4" fmla="*/ 0 w 1808370"/>
                <a:gd name="connsiteY4" fmla="*/ 0 h 388605"/>
                <a:gd name="connsiteX0" fmla="*/ 0 w 1808370"/>
                <a:gd name="connsiteY0" fmla="*/ 35296 h 423901"/>
                <a:gd name="connsiteX1" fmla="*/ 1808370 w 1808370"/>
                <a:gd name="connsiteY1" fmla="*/ 295856 h 423901"/>
                <a:gd name="connsiteX2" fmla="*/ 1613918 w 1808370"/>
                <a:gd name="connsiteY2" fmla="*/ 423901 h 423901"/>
                <a:gd name="connsiteX3" fmla="*/ 76436 w 1808370"/>
                <a:gd name="connsiteY3" fmla="*/ 261845 h 423901"/>
                <a:gd name="connsiteX4" fmla="*/ 0 w 1808370"/>
                <a:gd name="connsiteY4" fmla="*/ 35296 h 423901"/>
                <a:gd name="connsiteX0" fmla="*/ 0 w 1808370"/>
                <a:gd name="connsiteY0" fmla="*/ 187503 h 576108"/>
                <a:gd name="connsiteX1" fmla="*/ 1808370 w 1808370"/>
                <a:gd name="connsiteY1" fmla="*/ 448063 h 576108"/>
                <a:gd name="connsiteX2" fmla="*/ 1613918 w 1808370"/>
                <a:gd name="connsiteY2" fmla="*/ 576108 h 576108"/>
                <a:gd name="connsiteX3" fmla="*/ 76436 w 1808370"/>
                <a:gd name="connsiteY3" fmla="*/ 414052 h 576108"/>
                <a:gd name="connsiteX4" fmla="*/ 0 w 1808370"/>
                <a:gd name="connsiteY4" fmla="*/ 187503 h 576108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68222 h 556827"/>
                <a:gd name="connsiteX1" fmla="*/ 1808370 w 1808370"/>
                <a:gd name="connsiteY1" fmla="*/ 428782 h 556827"/>
                <a:gd name="connsiteX2" fmla="*/ 1613918 w 1808370"/>
                <a:gd name="connsiteY2" fmla="*/ 556827 h 556827"/>
                <a:gd name="connsiteX3" fmla="*/ 76436 w 1808370"/>
                <a:gd name="connsiteY3" fmla="*/ 394771 h 556827"/>
                <a:gd name="connsiteX4" fmla="*/ 0 w 1808370"/>
                <a:gd name="connsiteY4" fmla="*/ 168222 h 556827"/>
                <a:gd name="connsiteX0" fmla="*/ 0 w 1808370"/>
                <a:gd name="connsiteY0" fmla="*/ 132590 h 521195"/>
                <a:gd name="connsiteX1" fmla="*/ 1808370 w 1808370"/>
                <a:gd name="connsiteY1" fmla="*/ 393150 h 521195"/>
                <a:gd name="connsiteX2" fmla="*/ 1613918 w 1808370"/>
                <a:gd name="connsiteY2" fmla="*/ 521195 h 521195"/>
                <a:gd name="connsiteX3" fmla="*/ 76436 w 1808370"/>
                <a:gd name="connsiteY3" fmla="*/ 359139 h 521195"/>
                <a:gd name="connsiteX4" fmla="*/ 0 w 1808370"/>
                <a:gd name="connsiteY4" fmla="*/ 132590 h 521195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76436 w 1808370"/>
                <a:gd name="connsiteY3" fmla="*/ 359139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7544 w 1808370"/>
                <a:gd name="connsiteY3" fmla="*/ 337991 h 533204"/>
                <a:gd name="connsiteX4" fmla="*/ 0 w 1808370"/>
                <a:gd name="connsiteY4" fmla="*/ 132590 h 533204"/>
                <a:gd name="connsiteX0" fmla="*/ 0 w 1808370"/>
                <a:gd name="connsiteY0" fmla="*/ 132590 h 533204"/>
                <a:gd name="connsiteX1" fmla="*/ 1808370 w 1808370"/>
                <a:gd name="connsiteY1" fmla="*/ 393150 h 533204"/>
                <a:gd name="connsiteX2" fmla="*/ 1638243 w 1808370"/>
                <a:gd name="connsiteY2" fmla="*/ 533204 h 533204"/>
                <a:gd name="connsiteX3" fmla="*/ 115228 w 1808370"/>
                <a:gd name="connsiteY3" fmla="*/ 340163 h 533204"/>
                <a:gd name="connsiteX4" fmla="*/ 0 w 1808370"/>
                <a:gd name="connsiteY4" fmla="*/ 132590 h 533204"/>
                <a:gd name="connsiteX0" fmla="*/ 0 w 1788247"/>
                <a:gd name="connsiteY0" fmla="*/ 133435 h 531160"/>
                <a:gd name="connsiteX1" fmla="*/ 1788247 w 1788247"/>
                <a:gd name="connsiteY1" fmla="*/ 391106 h 531160"/>
                <a:gd name="connsiteX2" fmla="*/ 1618120 w 1788247"/>
                <a:gd name="connsiteY2" fmla="*/ 531160 h 531160"/>
                <a:gd name="connsiteX3" fmla="*/ 95105 w 1788247"/>
                <a:gd name="connsiteY3" fmla="*/ 338119 h 531160"/>
                <a:gd name="connsiteX4" fmla="*/ 0 w 1788247"/>
                <a:gd name="connsiteY4" fmla="*/ 133435 h 531160"/>
                <a:gd name="connsiteX0" fmla="*/ 0 w 1757550"/>
                <a:gd name="connsiteY0" fmla="*/ 140590 h 538315"/>
                <a:gd name="connsiteX1" fmla="*/ 1757550 w 1757550"/>
                <a:gd name="connsiteY1" fmla="*/ 374818 h 538315"/>
                <a:gd name="connsiteX2" fmla="*/ 1618120 w 1757550"/>
                <a:gd name="connsiteY2" fmla="*/ 538315 h 538315"/>
                <a:gd name="connsiteX3" fmla="*/ 95105 w 1757550"/>
                <a:gd name="connsiteY3" fmla="*/ 345274 h 538315"/>
                <a:gd name="connsiteX4" fmla="*/ 0 w 1757550"/>
                <a:gd name="connsiteY4" fmla="*/ 140590 h 538315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95105 w 1757550"/>
                <a:gd name="connsiteY3" fmla="*/ 345274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95105 w 1757550"/>
                <a:gd name="connsiteY3" fmla="*/ 345274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87840 w 1757550"/>
                <a:gd name="connsiteY3" fmla="*/ 335802 h 563278"/>
                <a:gd name="connsiteX4" fmla="*/ 0 w 1757550"/>
                <a:gd name="connsiteY4" fmla="*/ 140590 h 563278"/>
                <a:gd name="connsiteX0" fmla="*/ 0 w 1757550"/>
                <a:gd name="connsiteY0" fmla="*/ 140590 h 563278"/>
                <a:gd name="connsiteX1" fmla="*/ 1757550 w 1757550"/>
                <a:gd name="connsiteY1" fmla="*/ 374818 h 563278"/>
                <a:gd name="connsiteX2" fmla="*/ 1570827 w 1757550"/>
                <a:gd name="connsiteY2" fmla="*/ 563278 h 563278"/>
                <a:gd name="connsiteX3" fmla="*/ 87840 w 1757550"/>
                <a:gd name="connsiteY3" fmla="*/ 335802 h 563278"/>
                <a:gd name="connsiteX4" fmla="*/ 0 w 1757550"/>
                <a:gd name="connsiteY4" fmla="*/ 140590 h 563278"/>
                <a:gd name="connsiteX0" fmla="*/ 0 w 1750286"/>
                <a:gd name="connsiteY0" fmla="*/ 143637 h 556853"/>
                <a:gd name="connsiteX1" fmla="*/ 1750286 w 1750286"/>
                <a:gd name="connsiteY1" fmla="*/ 368393 h 556853"/>
                <a:gd name="connsiteX2" fmla="*/ 1563563 w 1750286"/>
                <a:gd name="connsiteY2" fmla="*/ 556853 h 556853"/>
                <a:gd name="connsiteX3" fmla="*/ 80576 w 1750286"/>
                <a:gd name="connsiteY3" fmla="*/ 329377 h 556853"/>
                <a:gd name="connsiteX4" fmla="*/ 0 w 1750286"/>
                <a:gd name="connsiteY4" fmla="*/ 143637 h 556853"/>
                <a:gd name="connsiteX0" fmla="*/ 0 w 1750286"/>
                <a:gd name="connsiteY0" fmla="*/ 165185 h 578401"/>
                <a:gd name="connsiteX1" fmla="*/ 1750286 w 1750286"/>
                <a:gd name="connsiteY1" fmla="*/ 389941 h 578401"/>
                <a:gd name="connsiteX2" fmla="*/ 1563563 w 1750286"/>
                <a:gd name="connsiteY2" fmla="*/ 578401 h 578401"/>
                <a:gd name="connsiteX3" fmla="*/ 80576 w 1750286"/>
                <a:gd name="connsiteY3" fmla="*/ 350925 h 578401"/>
                <a:gd name="connsiteX4" fmla="*/ 0 w 1750286"/>
                <a:gd name="connsiteY4" fmla="*/ 165185 h 578401"/>
                <a:gd name="connsiteX0" fmla="*/ 0 w 1745033"/>
                <a:gd name="connsiteY0" fmla="*/ 160964 h 574180"/>
                <a:gd name="connsiteX1" fmla="*/ 1745033 w 1745033"/>
                <a:gd name="connsiteY1" fmla="*/ 399256 h 574180"/>
                <a:gd name="connsiteX2" fmla="*/ 1563563 w 1745033"/>
                <a:gd name="connsiteY2" fmla="*/ 574180 h 574180"/>
                <a:gd name="connsiteX3" fmla="*/ 80576 w 1745033"/>
                <a:gd name="connsiteY3" fmla="*/ 346704 h 574180"/>
                <a:gd name="connsiteX4" fmla="*/ 0 w 1745033"/>
                <a:gd name="connsiteY4" fmla="*/ 160964 h 574180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87840 w 1752297"/>
                <a:gd name="connsiteY3" fmla="*/ 353316 h 580792"/>
                <a:gd name="connsiteX4" fmla="*/ 0 w 1752297"/>
                <a:gd name="connsiteY4" fmla="*/ 158103 h 580792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117265 w 1752297"/>
                <a:gd name="connsiteY3" fmla="*/ 335632 h 580792"/>
                <a:gd name="connsiteX4" fmla="*/ 0 w 1752297"/>
                <a:gd name="connsiteY4" fmla="*/ 158103 h 580792"/>
                <a:gd name="connsiteX0" fmla="*/ 0 w 1752297"/>
                <a:gd name="connsiteY0" fmla="*/ 158103 h 580792"/>
                <a:gd name="connsiteX1" fmla="*/ 1752297 w 1752297"/>
                <a:gd name="connsiteY1" fmla="*/ 405868 h 580792"/>
                <a:gd name="connsiteX2" fmla="*/ 1570827 w 1752297"/>
                <a:gd name="connsiteY2" fmla="*/ 580792 h 580792"/>
                <a:gd name="connsiteX3" fmla="*/ 105706 w 1752297"/>
                <a:gd name="connsiteY3" fmla="*/ 346039 h 580792"/>
                <a:gd name="connsiteX4" fmla="*/ 0 w 1752297"/>
                <a:gd name="connsiteY4" fmla="*/ 158103 h 580792"/>
                <a:gd name="connsiteX0" fmla="*/ 0 w 1752297"/>
                <a:gd name="connsiteY0" fmla="*/ 158103 h 575122"/>
                <a:gd name="connsiteX1" fmla="*/ 1752297 w 1752297"/>
                <a:gd name="connsiteY1" fmla="*/ 405868 h 575122"/>
                <a:gd name="connsiteX2" fmla="*/ 1586017 w 1752297"/>
                <a:gd name="connsiteY2" fmla="*/ 575122 h 575122"/>
                <a:gd name="connsiteX3" fmla="*/ 105706 w 1752297"/>
                <a:gd name="connsiteY3" fmla="*/ 346039 h 575122"/>
                <a:gd name="connsiteX4" fmla="*/ 0 w 1752297"/>
                <a:gd name="connsiteY4" fmla="*/ 158103 h 575122"/>
                <a:gd name="connsiteX0" fmla="*/ 0 w 1742553"/>
                <a:gd name="connsiteY0" fmla="*/ 154367 h 571386"/>
                <a:gd name="connsiteX1" fmla="*/ 1742553 w 1742553"/>
                <a:gd name="connsiteY1" fmla="*/ 414908 h 571386"/>
                <a:gd name="connsiteX2" fmla="*/ 1586017 w 1742553"/>
                <a:gd name="connsiteY2" fmla="*/ 571386 h 571386"/>
                <a:gd name="connsiteX3" fmla="*/ 105706 w 1742553"/>
                <a:gd name="connsiteY3" fmla="*/ 342303 h 571386"/>
                <a:gd name="connsiteX4" fmla="*/ 0 w 1742553"/>
                <a:gd name="connsiteY4" fmla="*/ 154367 h 57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2553" h="571386">
                  <a:moveTo>
                    <a:pt x="0" y="154367"/>
                  </a:moveTo>
                  <a:cubicBezTo>
                    <a:pt x="758261" y="-146296"/>
                    <a:pt x="1194538" y="19829"/>
                    <a:pt x="1742553" y="414908"/>
                  </a:cubicBezTo>
                  <a:lnTo>
                    <a:pt x="1586017" y="571386"/>
                  </a:lnTo>
                  <a:cubicBezTo>
                    <a:pt x="1177150" y="224764"/>
                    <a:pt x="661826" y="85493"/>
                    <a:pt x="105706" y="342303"/>
                  </a:cubicBezTo>
                  <a:lnTo>
                    <a:pt x="0" y="154367"/>
                  </a:lnTo>
                  <a:close/>
                </a:path>
              </a:pathLst>
            </a:custGeom>
            <a:solidFill>
              <a:srgbClr val="FF66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22" b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2" name="Rectangle 49"/>
            <p:cNvSpPr/>
            <p:nvPr/>
          </p:nvSpPr>
          <p:spPr>
            <a:xfrm rot="13917602" flipH="1">
              <a:off x="3543444" y="2893444"/>
              <a:ext cx="1260393" cy="407034"/>
            </a:xfrm>
            <a:custGeom>
              <a:avLst/>
              <a:gdLst>
                <a:gd name="connsiteX0" fmla="*/ 0 w 1219200"/>
                <a:gd name="connsiteY0" fmla="*/ 0 h 228600"/>
                <a:gd name="connsiteX1" fmla="*/ 1219200 w 1219200"/>
                <a:gd name="connsiteY1" fmla="*/ 0 h 228600"/>
                <a:gd name="connsiteX2" fmla="*/ 1219200 w 1219200"/>
                <a:gd name="connsiteY2" fmla="*/ 228600 h 228600"/>
                <a:gd name="connsiteX3" fmla="*/ 0 w 1219200"/>
                <a:gd name="connsiteY3" fmla="*/ 228600 h 228600"/>
                <a:gd name="connsiteX4" fmla="*/ 0 w 1219200"/>
                <a:gd name="connsiteY4" fmla="*/ 0 h 228600"/>
                <a:gd name="connsiteX0" fmla="*/ 0 w 1219200"/>
                <a:gd name="connsiteY0" fmla="*/ 0 h 378955"/>
                <a:gd name="connsiteX1" fmla="*/ 1219200 w 1219200"/>
                <a:gd name="connsiteY1" fmla="*/ 0 h 378955"/>
                <a:gd name="connsiteX2" fmla="*/ 1219200 w 1219200"/>
                <a:gd name="connsiteY2" fmla="*/ 228600 h 378955"/>
                <a:gd name="connsiteX3" fmla="*/ 78334 w 1219200"/>
                <a:gd name="connsiteY3" fmla="*/ 378955 h 378955"/>
                <a:gd name="connsiteX4" fmla="*/ 0 w 1219200"/>
                <a:gd name="connsiteY4" fmla="*/ 0 h 378955"/>
                <a:gd name="connsiteX0" fmla="*/ 0 w 1220174"/>
                <a:gd name="connsiteY0" fmla="*/ 0 h 378955"/>
                <a:gd name="connsiteX1" fmla="*/ 1219200 w 1220174"/>
                <a:gd name="connsiteY1" fmla="*/ 0 h 378955"/>
                <a:gd name="connsiteX2" fmla="*/ 1220174 w 1220174"/>
                <a:gd name="connsiteY2" fmla="*/ 276215 h 378955"/>
                <a:gd name="connsiteX3" fmla="*/ 78334 w 1220174"/>
                <a:gd name="connsiteY3" fmla="*/ 378955 h 378955"/>
                <a:gd name="connsiteX4" fmla="*/ 0 w 1220174"/>
                <a:gd name="connsiteY4" fmla="*/ 0 h 378955"/>
                <a:gd name="connsiteX0" fmla="*/ 0 w 1250285"/>
                <a:gd name="connsiteY0" fmla="*/ 204969 h 378955"/>
                <a:gd name="connsiteX1" fmla="*/ 1249311 w 1250285"/>
                <a:gd name="connsiteY1" fmla="*/ 0 h 378955"/>
                <a:gd name="connsiteX2" fmla="*/ 1250285 w 1250285"/>
                <a:gd name="connsiteY2" fmla="*/ 276215 h 378955"/>
                <a:gd name="connsiteX3" fmla="*/ 108445 w 1250285"/>
                <a:gd name="connsiteY3" fmla="*/ 378955 h 378955"/>
                <a:gd name="connsiteX4" fmla="*/ 0 w 1250285"/>
                <a:gd name="connsiteY4" fmla="*/ 204969 h 378955"/>
                <a:gd name="connsiteX0" fmla="*/ 0 w 1240092"/>
                <a:gd name="connsiteY0" fmla="*/ 190948 h 378955"/>
                <a:gd name="connsiteX1" fmla="*/ 1239118 w 1240092"/>
                <a:gd name="connsiteY1" fmla="*/ 0 h 378955"/>
                <a:gd name="connsiteX2" fmla="*/ 1240092 w 1240092"/>
                <a:gd name="connsiteY2" fmla="*/ 276215 h 378955"/>
                <a:gd name="connsiteX3" fmla="*/ 98252 w 1240092"/>
                <a:gd name="connsiteY3" fmla="*/ 378955 h 378955"/>
                <a:gd name="connsiteX4" fmla="*/ 0 w 1240092"/>
                <a:gd name="connsiteY4" fmla="*/ 190948 h 378955"/>
                <a:gd name="connsiteX0" fmla="*/ 0 w 1260393"/>
                <a:gd name="connsiteY0" fmla="*/ 128981 h 316988"/>
                <a:gd name="connsiteX1" fmla="*/ 1260390 w 1260393"/>
                <a:gd name="connsiteY1" fmla="*/ 0 h 316988"/>
                <a:gd name="connsiteX2" fmla="*/ 1240092 w 1260393"/>
                <a:gd name="connsiteY2" fmla="*/ 214248 h 316988"/>
                <a:gd name="connsiteX3" fmla="*/ 98252 w 1260393"/>
                <a:gd name="connsiteY3" fmla="*/ 316988 h 316988"/>
                <a:gd name="connsiteX4" fmla="*/ 0 w 1260393"/>
                <a:gd name="connsiteY4" fmla="*/ 128981 h 316988"/>
                <a:gd name="connsiteX0" fmla="*/ 0 w 1260393"/>
                <a:gd name="connsiteY0" fmla="*/ 173966 h 361973"/>
                <a:gd name="connsiteX1" fmla="*/ 1260390 w 1260393"/>
                <a:gd name="connsiteY1" fmla="*/ 44985 h 361973"/>
                <a:gd name="connsiteX2" fmla="*/ 1240092 w 1260393"/>
                <a:gd name="connsiteY2" fmla="*/ 259233 h 361973"/>
                <a:gd name="connsiteX3" fmla="*/ 98252 w 1260393"/>
                <a:gd name="connsiteY3" fmla="*/ 361973 h 361973"/>
                <a:gd name="connsiteX4" fmla="*/ 0 w 1260393"/>
                <a:gd name="connsiteY4" fmla="*/ 173966 h 361973"/>
                <a:gd name="connsiteX0" fmla="*/ 0 w 1260393"/>
                <a:gd name="connsiteY0" fmla="*/ 216083 h 404090"/>
                <a:gd name="connsiteX1" fmla="*/ 1260390 w 1260393"/>
                <a:gd name="connsiteY1" fmla="*/ 87102 h 404090"/>
                <a:gd name="connsiteX2" fmla="*/ 1240092 w 1260393"/>
                <a:gd name="connsiteY2" fmla="*/ 301350 h 404090"/>
                <a:gd name="connsiteX3" fmla="*/ 98252 w 1260393"/>
                <a:gd name="connsiteY3" fmla="*/ 404090 h 404090"/>
                <a:gd name="connsiteX4" fmla="*/ 0 w 1260393"/>
                <a:gd name="connsiteY4" fmla="*/ 216083 h 404090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  <a:gd name="connsiteX0" fmla="*/ 0 w 1260393"/>
                <a:gd name="connsiteY0" fmla="*/ 219027 h 407034"/>
                <a:gd name="connsiteX1" fmla="*/ 1260390 w 1260393"/>
                <a:gd name="connsiteY1" fmla="*/ 90046 h 407034"/>
                <a:gd name="connsiteX2" fmla="*/ 1240092 w 1260393"/>
                <a:gd name="connsiteY2" fmla="*/ 304294 h 407034"/>
                <a:gd name="connsiteX3" fmla="*/ 98252 w 1260393"/>
                <a:gd name="connsiteY3" fmla="*/ 407034 h 407034"/>
                <a:gd name="connsiteX4" fmla="*/ 0 w 1260393"/>
                <a:gd name="connsiteY4" fmla="*/ 219027 h 407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0393" h="407034">
                  <a:moveTo>
                    <a:pt x="0" y="219027"/>
                  </a:moveTo>
                  <a:cubicBezTo>
                    <a:pt x="357294" y="-31801"/>
                    <a:pt x="943096" y="-56266"/>
                    <a:pt x="1260390" y="90046"/>
                  </a:cubicBezTo>
                  <a:cubicBezTo>
                    <a:pt x="1260715" y="182118"/>
                    <a:pt x="1239767" y="212222"/>
                    <a:pt x="1240092" y="304294"/>
                  </a:cubicBezTo>
                  <a:cubicBezTo>
                    <a:pt x="897822" y="163413"/>
                    <a:pt x="432899" y="221294"/>
                    <a:pt x="98252" y="407034"/>
                  </a:cubicBezTo>
                  <a:lnTo>
                    <a:pt x="0" y="219027"/>
                  </a:lnTo>
                  <a:close/>
                </a:path>
              </a:pathLst>
            </a:custGeom>
            <a:solidFill>
              <a:srgbClr val="66FFFF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44" b="1" i="1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 rot="14328344">
              <a:off x="3664374" y="2910048"/>
              <a:ext cx="1137491" cy="276999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>
                  <a:cs typeface="Arial" panose="020B0604020202020204" pitchFamily="34" charset="0"/>
                </a:rPr>
                <a:t>Axig1</a:t>
              </a:r>
              <a:r>
                <a:rPr lang="en-US" sz="1200" baseline="-25000" dirty="0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>
                  <a:cs typeface="Arial" panose="020B0604020202020204" pitchFamily="34" charset="0"/>
                </a:rPr>
                <a:t>Wus2</a:t>
              </a:r>
            </a:p>
          </p:txBody>
        </p:sp>
        <p:sp>
          <p:nvSpPr>
            <p:cNvPr id="24" name="Rectangle 23"/>
            <p:cNvSpPr/>
            <p:nvPr/>
          </p:nvSpPr>
          <p:spPr>
            <a:xfrm rot="19051576">
              <a:off x="3897362" y="1407733"/>
              <a:ext cx="1288545" cy="694162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Pltp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baseline="-25000" dirty="0">
                  <a:cs typeface="Arial" panose="020B0604020202020204" pitchFamily="34" charset="0"/>
                </a:rPr>
                <a:t> </a:t>
              </a:r>
              <a:r>
                <a:rPr lang="en-US" sz="1200" dirty="0">
                  <a:cs typeface="Arial" panose="020B0604020202020204" pitchFamily="34" charset="0"/>
                </a:rPr>
                <a:t>:  </a:t>
              </a:r>
              <a:r>
                <a:rPr lang="en-US" sz="1200" i="1" dirty="0" err="1">
                  <a:cs typeface="Arial" panose="020B0604020202020204" pitchFamily="34" charset="0"/>
                </a:rPr>
                <a:t>Zm-Bbm</a:t>
              </a:r>
              <a:r>
                <a:rPr lang="en-US" sz="1200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25" name="Rectangle 24"/>
            <p:cNvSpPr/>
            <p:nvPr/>
          </p:nvSpPr>
          <p:spPr>
            <a:xfrm rot="2490434">
              <a:off x="5434127" y="1426580"/>
              <a:ext cx="922304" cy="357172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Hsp</a:t>
              </a:r>
              <a:r>
                <a:rPr lang="en-US" sz="1300" baseline="-25000" dirty="0" err="1">
                  <a:solidFill>
                    <a:schemeClr val="bg1"/>
                  </a:solidFill>
                  <a:cs typeface="Arial" panose="020B0604020202020204" pitchFamily="34" charset="0"/>
                </a:rPr>
                <a:t>pro</a:t>
              </a:r>
              <a:r>
                <a:rPr lang="en-US" sz="1300" baseline="-25000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bg1"/>
                  </a:solidFill>
                  <a:cs typeface="Arial" panose="020B0604020202020204" pitchFamily="34" charset="0"/>
                </a:rPr>
                <a:t>: </a:t>
              </a:r>
              <a:r>
                <a:rPr lang="en-US" sz="1300" i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cre</a:t>
              </a:r>
              <a:endParaRPr lang="en-US" sz="1300" i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 rot="6995394">
              <a:off x="5384472" y="2655250"/>
              <a:ext cx="1308520" cy="585788"/>
            </a:xfrm>
            <a:prstGeom prst="rect">
              <a:avLst/>
            </a:prstGeom>
          </p:spPr>
          <p:txBody>
            <a:bodyPr wrap="none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1200" i="1" dirty="0" err="1">
                  <a:cs typeface="Arial" panose="020B0604020202020204" pitchFamily="34" charset="0"/>
                </a:rPr>
                <a:t>Ubi</a:t>
              </a:r>
              <a:r>
                <a:rPr lang="en-US" sz="1200" baseline="-25000" dirty="0" err="1">
                  <a:cs typeface="Arial" panose="020B0604020202020204" pitchFamily="34" charset="0"/>
                </a:rPr>
                <a:t>pro</a:t>
              </a:r>
              <a:r>
                <a:rPr lang="en-US" sz="1200" dirty="0">
                  <a:cs typeface="Arial" panose="020B0604020202020204" pitchFamily="34" charset="0"/>
                </a:rPr>
                <a:t> : </a:t>
              </a:r>
              <a:r>
                <a:rPr lang="en-US" sz="1200" i="1" dirty="0" err="1">
                  <a:cs typeface="Arial" panose="020B0604020202020204" pitchFamily="34" charset="0"/>
                </a:rPr>
                <a:t>ZsGreen</a:t>
              </a:r>
              <a:endParaRPr lang="en-US" sz="1200" i="1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02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722</TotalTime>
  <Words>198</Words>
  <Application>Microsoft Office PowerPoint</Application>
  <PresentationFormat>Custom</PresentationFormat>
  <Paragraphs>99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Kang, Minjeong [AGRON]</dc:creator>
  <cp:lastModifiedBy>Kang, Minjeong [AGRON]</cp:lastModifiedBy>
  <cp:revision>98</cp:revision>
  <cp:lastPrinted>2019-07-26T18:35:04Z</cp:lastPrinted>
  <dcterms:created xsi:type="dcterms:W3CDTF">2019-07-18T20:26:55Z</dcterms:created>
  <dcterms:modified xsi:type="dcterms:W3CDTF">2019-10-23T23:24:54Z</dcterms:modified>
</cp:coreProperties>
</file>