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8" r:id="rId7"/>
    <p:sldId id="281" r:id="rId8"/>
    <p:sldId id="282" r:id="rId9"/>
    <p:sldId id="283" r:id="rId10"/>
    <p:sldId id="284" r:id="rId11"/>
    <p:sldId id="285" r:id="rId12"/>
    <p:sldId id="286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0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610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546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877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871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338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985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901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34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12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344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943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3FC91-FC4D-4EF9-B14C-893A4D267DD6}" type="datetimeFigureOut">
              <a:rPr lang="fr-CA" smtClean="0"/>
              <a:t>2019-11-28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B47EF-7B60-4C77-9343-3C08F3AA4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604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Section 6 Tissue </a:t>
            </a:r>
            <a:r>
              <a:rPr lang="fr-CA" dirty="0" err="1" smtClean="0"/>
              <a:t>Align</a:t>
            </a:r>
            <a:endParaRPr lang="fr-CA" dirty="0" smtClean="0"/>
          </a:p>
          <a:p>
            <a:r>
              <a:rPr lang="fr-CA" sz="1200" dirty="0" err="1" smtClean="0"/>
              <a:t>Steps</a:t>
            </a:r>
            <a:r>
              <a:rPr lang="fr-CA" sz="1200" dirty="0" smtClean="0"/>
              <a:t>:</a:t>
            </a:r>
          </a:p>
          <a:p>
            <a:r>
              <a:rPr lang="fr-CA" sz="1200" dirty="0" smtClean="0"/>
              <a:t>1. Open the </a:t>
            </a:r>
            <a:r>
              <a:rPr lang="fr-CA" sz="1200" dirty="0" err="1" smtClean="0"/>
              <a:t>Tissuealign</a:t>
            </a:r>
            <a:r>
              <a:rPr lang="fr-CA" sz="1200" dirty="0" smtClean="0"/>
              <a:t> module interphase (</a:t>
            </a:r>
            <a:r>
              <a:rPr lang="fr-CA" sz="1200" dirty="0" err="1" smtClean="0"/>
              <a:t>red</a:t>
            </a:r>
            <a:r>
              <a:rPr lang="fr-CA" sz="1200" dirty="0" smtClean="0"/>
              <a:t> </a:t>
            </a:r>
            <a:r>
              <a:rPr lang="fr-CA" sz="1200" dirty="0" err="1" smtClean="0"/>
              <a:t>arrow</a:t>
            </a:r>
            <a:r>
              <a:rPr lang="fr-CA" sz="1200" dirty="0" smtClean="0"/>
              <a:t>). Select images in the </a:t>
            </a:r>
            <a:r>
              <a:rPr lang="fr-CA" sz="1200" dirty="0" err="1" smtClean="0"/>
              <a:t>database</a:t>
            </a:r>
            <a:r>
              <a:rPr lang="fr-CA" sz="1200" dirty="0" smtClean="0"/>
              <a:t> and </a:t>
            </a:r>
            <a:r>
              <a:rPr lang="fr-CA" sz="1200" dirty="0" err="1" smtClean="0"/>
              <a:t>load</a:t>
            </a:r>
            <a:r>
              <a:rPr lang="fr-CA" sz="1200" dirty="0" smtClean="0"/>
              <a:t> </a:t>
            </a:r>
            <a:r>
              <a:rPr lang="fr-CA" sz="1200" dirty="0" err="1" smtClean="0"/>
              <a:t>them</a:t>
            </a:r>
            <a:r>
              <a:rPr lang="fr-CA" sz="1200" dirty="0" smtClean="0"/>
              <a:t> </a:t>
            </a:r>
            <a:r>
              <a:rPr lang="fr-CA" sz="1200" dirty="0" err="1" smtClean="0"/>
              <a:t>into</a:t>
            </a:r>
            <a:r>
              <a:rPr lang="fr-CA" sz="1200" dirty="0" smtClean="0"/>
              <a:t> the </a:t>
            </a:r>
            <a:r>
              <a:rPr lang="fr-CA" sz="1200" dirty="0" err="1" smtClean="0"/>
              <a:t>slide</a:t>
            </a:r>
            <a:r>
              <a:rPr lang="fr-CA" sz="1200" dirty="0" smtClean="0"/>
              <a:t> </a:t>
            </a:r>
            <a:r>
              <a:rPr lang="fr-CA" sz="1200" dirty="0" err="1" smtClean="0"/>
              <a:t>tray</a:t>
            </a:r>
            <a:r>
              <a:rPr lang="fr-CA" sz="1200" dirty="0" smtClean="0"/>
              <a:t> in the </a:t>
            </a:r>
            <a:r>
              <a:rPr lang="fr-CA" sz="1200" dirty="0" err="1" smtClean="0"/>
              <a:t>order</a:t>
            </a:r>
            <a:r>
              <a:rPr lang="fr-CA" sz="1200" dirty="0" smtClean="0"/>
              <a:t> </a:t>
            </a:r>
            <a:r>
              <a:rPr lang="fr-CA" sz="1200" dirty="0" err="1" smtClean="0"/>
              <a:t>you</a:t>
            </a:r>
            <a:r>
              <a:rPr lang="fr-CA" sz="1200" dirty="0" smtClean="0"/>
              <a:t> </a:t>
            </a:r>
            <a:r>
              <a:rPr lang="fr-CA" sz="1200" dirty="0" err="1" smtClean="0"/>
              <a:t>want</a:t>
            </a:r>
            <a:r>
              <a:rPr lang="fr-CA" sz="1200" dirty="0" smtClean="0"/>
              <a:t> </a:t>
            </a:r>
            <a:r>
              <a:rPr lang="fr-CA" sz="1200" dirty="0" err="1" smtClean="0"/>
              <a:t>them</a:t>
            </a:r>
            <a:r>
              <a:rPr lang="fr-CA" sz="1200" dirty="0" smtClean="0"/>
              <a:t> to </a:t>
            </a:r>
            <a:r>
              <a:rPr lang="fr-CA" sz="1200" dirty="0" err="1" smtClean="0"/>
              <a:t>be</a:t>
            </a:r>
            <a:r>
              <a:rPr lang="fr-CA" sz="1200" dirty="0" smtClean="0"/>
              <a:t> </a:t>
            </a:r>
            <a:r>
              <a:rPr lang="fr-CA" sz="1200" dirty="0" err="1" smtClean="0"/>
              <a:t>aligned</a:t>
            </a:r>
            <a:r>
              <a:rPr lang="fr-CA" sz="1200" dirty="0" smtClean="0"/>
              <a:t> (image </a:t>
            </a:r>
            <a:r>
              <a:rPr lang="fr-CA" sz="1200" dirty="0" err="1" smtClean="0"/>
              <a:t>below</a:t>
            </a:r>
            <a:r>
              <a:rPr lang="fr-CA" sz="1200" dirty="0" smtClean="0"/>
              <a:t>)</a:t>
            </a:r>
          </a:p>
          <a:p>
            <a:pPr marL="228600" indent="-228600">
              <a:buFont typeface="+mj-lt"/>
              <a:buAutoNum type="arabicPeriod"/>
            </a:pPr>
            <a:endParaRPr lang="fr-CA" sz="1200" dirty="0" smtClean="0"/>
          </a:p>
          <a:p>
            <a:pPr marL="228600" indent="-228600">
              <a:buFont typeface="+mj-lt"/>
              <a:buAutoNum type="arabicPeriod"/>
            </a:pPr>
            <a:endParaRPr lang="fr-CA" sz="1200" dirty="0" smtClean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 smtClean="0"/>
          </a:p>
          <a:p>
            <a:r>
              <a:rPr lang="fr-CA" sz="1200" dirty="0" err="1" smtClean="0"/>
              <a:t>Example</a:t>
            </a:r>
            <a:r>
              <a:rPr lang="fr-CA" sz="1200" dirty="0" smtClean="0"/>
              <a:t>: Go to File/</a:t>
            </a:r>
            <a:r>
              <a:rPr lang="fr-CA" sz="1200" dirty="0" err="1" smtClean="0"/>
              <a:t>Database</a:t>
            </a:r>
            <a:r>
              <a:rPr lang="fr-CA" sz="1200" dirty="0" smtClean="0"/>
              <a:t> and select the image (image </a:t>
            </a:r>
            <a:r>
              <a:rPr lang="fr-CA" sz="1200" dirty="0" err="1" smtClean="0"/>
              <a:t>below</a:t>
            </a:r>
            <a:r>
              <a:rPr lang="fr-CA" sz="1200" dirty="0" smtClean="0"/>
              <a:t> </a:t>
            </a:r>
            <a:r>
              <a:rPr lang="fr-CA" sz="1200" dirty="0" err="1" smtClean="0"/>
              <a:t>blue</a:t>
            </a:r>
            <a:r>
              <a:rPr lang="fr-CA" sz="1200" dirty="0" smtClean="0"/>
              <a:t> </a:t>
            </a:r>
            <a:r>
              <a:rPr lang="fr-CA" sz="1200" dirty="0" err="1" smtClean="0"/>
              <a:t>arrow</a:t>
            </a:r>
            <a:r>
              <a:rPr lang="fr-CA" sz="1200" dirty="0" smtClean="0"/>
              <a:t>)</a:t>
            </a:r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 smtClean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 smtClean="0"/>
          </a:p>
        </p:txBody>
      </p:sp>
      <p:grpSp>
        <p:nvGrpSpPr>
          <p:cNvPr id="7" name="Groupe 6"/>
          <p:cNvGrpSpPr/>
          <p:nvPr/>
        </p:nvGrpSpPr>
        <p:grpSpPr>
          <a:xfrm>
            <a:off x="70247" y="980728"/>
            <a:ext cx="5477018" cy="2520000"/>
            <a:chOff x="70247" y="980728"/>
            <a:chExt cx="5477018" cy="2520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7" y="980728"/>
              <a:ext cx="5477018" cy="25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Connecteur droit avec flèche 4"/>
            <p:cNvCxnSpPr/>
            <p:nvPr/>
          </p:nvCxnSpPr>
          <p:spPr>
            <a:xfrm flipH="1" flipV="1">
              <a:off x="1187624" y="1268760"/>
              <a:ext cx="313858" cy="3600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/>
          <p:cNvGrpSpPr/>
          <p:nvPr/>
        </p:nvGrpSpPr>
        <p:grpSpPr>
          <a:xfrm>
            <a:off x="99367" y="3933056"/>
            <a:ext cx="2372183" cy="2880000"/>
            <a:chOff x="99367" y="3933056"/>
            <a:chExt cx="2372183" cy="2880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67" y="3933056"/>
              <a:ext cx="2372183" cy="28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Connecteur droit avec flèche 8"/>
            <p:cNvCxnSpPr/>
            <p:nvPr/>
          </p:nvCxnSpPr>
          <p:spPr>
            <a:xfrm flipH="1">
              <a:off x="1263542" y="6453336"/>
              <a:ext cx="216024" cy="28803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5289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9098239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918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" y="620688"/>
            <a:ext cx="910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235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184" y="0"/>
            <a:ext cx="9129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err="1" smtClean="0"/>
              <a:t>Next</a:t>
            </a:r>
            <a:r>
              <a:rPr lang="fr-CA" sz="1600" dirty="0" smtClean="0"/>
              <a:t> </a:t>
            </a:r>
            <a:r>
              <a:rPr lang="fr-CA" sz="1600" dirty="0" err="1" smtClean="0"/>
              <a:t>press</a:t>
            </a:r>
            <a:r>
              <a:rPr lang="fr-CA" sz="1600" dirty="0" smtClean="0"/>
              <a:t> </a:t>
            </a:r>
            <a:r>
              <a:rPr lang="fr-CA" sz="1600" dirty="0" err="1" smtClean="0"/>
              <a:t>either</a:t>
            </a:r>
            <a:r>
              <a:rPr lang="fr-CA" sz="1600" dirty="0" smtClean="0"/>
              <a:t> the </a:t>
            </a:r>
            <a:r>
              <a:rPr lang="fr-CA" sz="1600" dirty="0" err="1" smtClean="0"/>
              <a:t>Apply</a:t>
            </a:r>
            <a:r>
              <a:rPr lang="fr-CA" sz="1600" dirty="0" smtClean="0"/>
              <a:t> Pins or the Auto </a:t>
            </a:r>
            <a:r>
              <a:rPr lang="fr-CA" sz="1600" dirty="0" err="1" smtClean="0"/>
              <a:t>Align</a:t>
            </a:r>
            <a:r>
              <a:rPr lang="fr-CA" sz="1600" dirty="0" smtClean="0"/>
              <a:t> </a:t>
            </a:r>
            <a:r>
              <a:rPr lang="fr-CA" sz="1600" dirty="0" err="1" smtClean="0"/>
              <a:t>button</a:t>
            </a:r>
            <a:r>
              <a:rPr lang="fr-CA" sz="1600" dirty="0" smtClean="0"/>
              <a:t> (</a:t>
            </a:r>
            <a:r>
              <a:rPr lang="fr-CA" sz="1600" dirty="0" err="1" smtClean="0"/>
              <a:t>red</a:t>
            </a:r>
            <a:r>
              <a:rPr lang="fr-CA" sz="1600" dirty="0" smtClean="0"/>
              <a:t> </a:t>
            </a:r>
            <a:r>
              <a:rPr lang="fr-CA" sz="1600" dirty="0" err="1" smtClean="0"/>
              <a:t>arrows</a:t>
            </a:r>
            <a:r>
              <a:rPr lang="fr-CA" sz="1600" dirty="0" smtClean="0"/>
              <a:t> </a:t>
            </a:r>
            <a:r>
              <a:rPr lang="fr-CA" sz="1600" dirty="0" err="1" smtClean="0"/>
              <a:t>below</a:t>
            </a:r>
            <a:r>
              <a:rPr lang="fr-CA" sz="1600" dirty="0" smtClean="0"/>
              <a:t>)  for </a:t>
            </a:r>
            <a:r>
              <a:rPr lang="fr-CA" sz="1600" dirty="0" err="1" smtClean="0"/>
              <a:t>manual</a:t>
            </a:r>
            <a:r>
              <a:rPr lang="fr-CA" sz="1600" dirty="0" smtClean="0"/>
              <a:t> </a:t>
            </a:r>
            <a:r>
              <a:rPr lang="fr-CA" sz="1600" dirty="0" err="1" smtClean="0"/>
              <a:t>alingment</a:t>
            </a:r>
            <a:r>
              <a:rPr lang="fr-CA" sz="1600" dirty="0" smtClean="0"/>
              <a:t> or </a:t>
            </a:r>
            <a:r>
              <a:rPr lang="en-US" sz="1600" dirty="0" smtClean="0"/>
              <a:t>semi-automatic </a:t>
            </a:r>
            <a:r>
              <a:rPr lang="en-US" sz="1600" dirty="0"/>
              <a:t>alignment </a:t>
            </a:r>
            <a:r>
              <a:rPr lang="fr-CA" sz="1600" dirty="0" err="1" smtClean="0"/>
              <a:t>respectively</a:t>
            </a:r>
            <a:r>
              <a:rPr lang="fr-CA" sz="1600" dirty="0"/>
              <a:t> </a:t>
            </a:r>
            <a:r>
              <a:rPr lang="fr-CA" sz="1600" dirty="0" smtClean="0"/>
              <a:t>(</a:t>
            </a:r>
            <a:r>
              <a:rPr lang="fr-CA" sz="1600" dirty="0" err="1" smtClean="0"/>
              <a:t>results</a:t>
            </a:r>
            <a:r>
              <a:rPr lang="fr-CA" sz="1600" dirty="0" smtClean="0"/>
              <a:t> </a:t>
            </a:r>
            <a:r>
              <a:rPr lang="fr-CA" sz="1600" dirty="0" err="1" smtClean="0"/>
              <a:t>below</a:t>
            </a:r>
            <a:r>
              <a:rPr lang="fr-CA" sz="1600" dirty="0" smtClean="0"/>
              <a:t>). If </a:t>
            </a:r>
            <a:r>
              <a:rPr lang="fr-CA" sz="1600" dirty="0" err="1" smtClean="0"/>
              <a:t>satisfied</a:t>
            </a:r>
            <a:r>
              <a:rPr lang="fr-CA" sz="1600" dirty="0" smtClean="0"/>
              <a:t> </a:t>
            </a:r>
            <a:r>
              <a:rPr lang="fr-CA" sz="1600" dirty="0" err="1" smtClean="0"/>
              <a:t>with</a:t>
            </a:r>
            <a:r>
              <a:rPr lang="fr-CA" sz="1600" dirty="0" smtClean="0"/>
              <a:t> the </a:t>
            </a:r>
            <a:r>
              <a:rPr lang="fr-CA" sz="1600" dirty="0" err="1" smtClean="0"/>
              <a:t>alignment</a:t>
            </a:r>
            <a:r>
              <a:rPr lang="fr-CA" sz="1600" dirty="0" smtClean="0"/>
              <a:t> </a:t>
            </a:r>
            <a:r>
              <a:rPr lang="fr-CA" sz="1600" dirty="0" err="1" smtClean="0"/>
              <a:t>press</a:t>
            </a:r>
            <a:r>
              <a:rPr lang="fr-CA" sz="1600" dirty="0" smtClean="0"/>
              <a:t> </a:t>
            </a:r>
            <a:r>
              <a:rPr lang="fr-CA" sz="1600" dirty="0" err="1" smtClean="0"/>
              <a:t>next</a:t>
            </a:r>
            <a:r>
              <a:rPr lang="fr-CA" sz="1600" dirty="0" smtClean="0"/>
              <a:t> in the </a:t>
            </a:r>
            <a:r>
              <a:rPr lang="fr-CA" sz="1600" dirty="0" err="1" smtClean="0"/>
              <a:t>workflow</a:t>
            </a:r>
            <a:r>
              <a:rPr lang="fr-CA" sz="1600" dirty="0" smtClean="0"/>
              <a:t> </a:t>
            </a:r>
            <a:r>
              <a:rPr lang="fr-CA" sz="1600" dirty="0" err="1" smtClean="0"/>
              <a:t>steps</a:t>
            </a:r>
            <a:r>
              <a:rPr lang="fr-CA" sz="1600" dirty="0" smtClean="0"/>
              <a:t> and </a:t>
            </a:r>
            <a:r>
              <a:rPr lang="fr-CA" sz="1600" dirty="0" err="1" smtClean="0"/>
              <a:t>save</a:t>
            </a:r>
            <a:r>
              <a:rPr lang="fr-CA" sz="1600" dirty="0" smtClean="0"/>
              <a:t> the composite image </a:t>
            </a:r>
            <a:r>
              <a:rPr lang="fr-CA" sz="1600" dirty="0" err="1" smtClean="0"/>
              <a:t>generated</a:t>
            </a:r>
            <a:r>
              <a:rPr lang="fr-CA" sz="1600" dirty="0" smtClean="0"/>
              <a:t> by the </a:t>
            </a:r>
            <a:r>
              <a:rPr lang="fr-CA" sz="1600" dirty="0" err="1" smtClean="0"/>
              <a:t>protocol</a:t>
            </a:r>
            <a:endParaRPr lang="fr-CA" sz="1600" dirty="0"/>
          </a:p>
        </p:txBody>
      </p:sp>
      <p:grpSp>
        <p:nvGrpSpPr>
          <p:cNvPr id="5" name="Groupe 4"/>
          <p:cNvGrpSpPr/>
          <p:nvPr/>
        </p:nvGrpSpPr>
        <p:grpSpPr>
          <a:xfrm>
            <a:off x="14184" y="1052736"/>
            <a:ext cx="9080952" cy="5400000"/>
            <a:chOff x="14184" y="1052736"/>
            <a:chExt cx="9080952" cy="54000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" y="1052736"/>
              <a:ext cx="9080952" cy="54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Connecteur droit avec flèche 3"/>
            <p:cNvCxnSpPr/>
            <p:nvPr/>
          </p:nvCxnSpPr>
          <p:spPr>
            <a:xfrm flipV="1">
              <a:off x="3419872" y="1628800"/>
              <a:ext cx="288032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1451248"/>
              <a:ext cx="4699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6451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Go back to </a:t>
            </a:r>
            <a:r>
              <a:rPr lang="fr-CA" sz="1200" dirty="0" err="1" smtClean="0"/>
              <a:t>tissuealign</a:t>
            </a:r>
            <a:r>
              <a:rPr lang="fr-CA" sz="1200" dirty="0" smtClean="0"/>
              <a:t> and </a:t>
            </a:r>
            <a:r>
              <a:rPr lang="fr-CA" sz="1200" dirty="0" err="1" smtClean="0"/>
              <a:t>load</a:t>
            </a:r>
            <a:r>
              <a:rPr lang="fr-CA" sz="1200" dirty="0" smtClean="0"/>
              <a:t> the image (image </a:t>
            </a:r>
            <a:r>
              <a:rPr lang="fr-CA" sz="1200" dirty="0" err="1" smtClean="0"/>
              <a:t>below</a:t>
            </a:r>
            <a:r>
              <a:rPr lang="fr-CA" sz="1200" dirty="0" smtClean="0"/>
              <a:t> </a:t>
            </a:r>
            <a:r>
              <a:rPr lang="fr-CA" sz="1200" dirty="0" err="1" smtClean="0"/>
              <a:t>red</a:t>
            </a:r>
            <a:r>
              <a:rPr lang="fr-CA" sz="1200" dirty="0" smtClean="0"/>
              <a:t> </a:t>
            </a:r>
            <a:r>
              <a:rPr lang="fr-CA" sz="1200" dirty="0" err="1" smtClean="0"/>
              <a:t>arrow</a:t>
            </a:r>
            <a:r>
              <a:rPr lang="fr-CA" sz="1200" dirty="0" smtClean="0"/>
              <a:t>)</a:t>
            </a:r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 smtClean="0"/>
          </a:p>
          <a:p>
            <a:r>
              <a:rPr lang="fr-CA" sz="1200" dirty="0" smtClean="0"/>
              <a:t>The image </a:t>
            </a:r>
            <a:r>
              <a:rPr lang="fr-CA" sz="1200" dirty="0" err="1" smtClean="0"/>
              <a:t>will</a:t>
            </a:r>
            <a:r>
              <a:rPr lang="fr-CA" sz="1200" dirty="0" smtClean="0"/>
              <a:t> </a:t>
            </a:r>
            <a:r>
              <a:rPr lang="fr-CA" sz="1200" dirty="0" err="1" smtClean="0"/>
              <a:t>then</a:t>
            </a:r>
            <a:r>
              <a:rPr lang="fr-CA" sz="1200" dirty="0" smtClean="0"/>
              <a:t> show in the </a:t>
            </a:r>
            <a:r>
              <a:rPr lang="fr-CA" sz="1200" dirty="0" err="1" smtClean="0"/>
              <a:t>slide</a:t>
            </a:r>
            <a:r>
              <a:rPr lang="fr-CA" sz="1200" dirty="0" smtClean="0"/>
              <a:t> </a:t>
            </a:r>
            <a:r>
              <a:rPr lang="fr-CA" sz="1200" dirty="0" err="1" smtClean="0"/>
              <a:t>tray</a:t>
            </a:r>
            <a:r>
              <a:rPr lang="fr-CA" sz="1200" dirty="0" smtClean="0"/>
              <a:t> and in the </a:t>
            </a:r>
            <a:r>
              <a:rPr lang="fr-CA" sz="1200" dirty="0" err="1" smtClean="0"/>
              <a:t>working</a:t>
            </a:r>
            <a:r>
              <a:rPr lang="fr-CA" sz="1200" dirty="0" smtClean="0"/>
              <a:t> area (image </a:t>
            </a:r>
            <a:r>
              <a:rPr lang="fr-CA" sz="1200" dirty="0" err="1" smtClean="0"/>
              <a:t>below</a:t>
            </a:r>
            <a:r>
              <a:rPr lang="fr-CA" sz="1200" dirty="0" smtClean="0"/>
              <a:t>)</a:t>
            </a:r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endParaRPr lang="fr-CA" sz="1200" dirty="0" smtClean="0"/>
          </a:p>
          <a:p>
            <a:endParaRPr lang="fr-CA" sz="1200" dirty="0"/>
          </a:p>
          <a:p>
            <a:r>
              <a:rPr lang="fr-CA" sz="1200" dirty="0" err="1" smtClean="0"/>
              <a:t>Repeat</a:t>
            </a:r>
            <a:r>
              <a:rPr lang="fr-CA" sz="1200" dirty="0" smtClean="0"/>
              <a:t> </a:t>
            </a:r>
            <a:r>
              <a:rPr lang="fr-CA" sz="1200" dirty="0" err="1" smtClean="0"/>
              <a:t>these</a:t>
            </a:r>
            <a:r>
              <a:rPr lang="fr-CA" sz="1200" dirty="0" smtClean="0"/>
              <a:t> </a:t>
            </a:r>
            <a:r>
              <a:rPr lang="fr-CA" sz="1200" dirty="0" err="1" smtClean="0"/>
              <a:t>steps</a:t>
            </a:r>
            <a:r>
              <a:rPr lang="fr-CA" sz="1200" dirty="0" smtClean="0"/>
              <a:t> for all the images to </a:t>
            </a:r>
            <a:r>
              <a:rPr lang="fr-CA" sz="1200" dirty="0" err="1" smtClean="0"/>
              <a:t>be</a:t>
            </a:r>
            <a:r>
              <a:rPr lang="fr-CA" sz="1200" dirty="0" smtClean="0"/>
              <a:t> </a:t>
            </a:r>
            <a:r>
              <a:rPr lang="fr-CA" sz="1200" dirty="0" err="1" smtClean="0"/>
              <a:t>aligned</a:t>
            </a:r>
            <a:r>
              <a:rPr lang="fr-CA" sz="1200" dirty="0" smtClean="0"/>
              <a:t> (image </a:t>
            </a:r>
            <a:r>
              <a:rPr lang="fr-CA" sz="1200" dirty="0" err="1" smtClean="0"/>
              <a:t>next</a:t>
            </a:r>
            <a:r>
              <a:rPr lang="fr-CA" sz="1200" dirty="0" smtClean="0"/>
              <a:t> page)</a:t>
            </a:r>
            <a:endParaRPr lang="fr-CA" sz="1200" dirty="0"/>
          </a:p>
        </p:txBody>
      </p:sp>
      <p:grpSp>
        <p:nvGrpSpPr>
          <p:cNvPr id="6" name="Groupe 5"/>
          <p:cNvGrpSpPr/>
          <p:nvPr/>
        </p:nvGrpSpPr>
        <p:grpSpPr>
          <a:xfrm>
            <a:off x="107504" y="276999"/>
            <a:ext cx="3270638" cy="1800000"/>
            <a:chOff x="107504" y="276999"/>
            <a:chExt cx="3270638" cy="1800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76999"/>
              <a:ext cx="3270638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539552" y="1772817"/>
              <a:ext cx="360040" cy="2160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9" y="2492990"/>
            <a:ext cx="444502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47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7188"/>
            <a:ext cx="883920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49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Link the images by pressing </a:t>
            </a:r>
            <a:r>
              <a:rPr lang="fr-CA" sz="1200" b="1" dirty="0" err="1" smtClean="0"/>
              <a:t>Next</a:t>
            </a:r>
            <a:r>
              <a:rPr lang="fr-CA" sz="1200" dirty="0" smtClean="0"/>
              <a:t> in the </a:t>
            </a:r>
            <a:r>
              <a:rPr lang="fr-CA" sz="1200" dirty="0" err="1" smtClean="0"/>
              <a:t>workflow</a:t>
            </a:r>
            <a:r>
              <a:rPr lang="fr-CA" sz="1200" dirty="0" smtClean="0"/>
              <a:t> </a:t>
            </a:r>
            <a:r>
              <a:rPr lang="fr-CA" sz="1200" dirty="0" err="1" smtClean="0"/>
              <a:t>steps</a:t>
            </a:r>
            <a:r>
              <a:rPr lang="fr-CA" sz="1200" dirty="0" smtClean="0"/>
              <a:t> (image </a:t>
            </a:r>
            <a:r>
              <a:rPr lang="fr-CA" sz="1200" dirty="0" err="1" smtClean="0"/>
              <a:t>below</a:t>
            </a:r>
            <a:r>
              <a:rPr lang="fr-CA" sz="1200" dirty="0" smtClean="0"/>
              <a:t> </a:t>
            </a:r>
            <a:r>
              <a:rPr lang="fr-CA" sz="1200" dirty="0" err="1" smtClean="0"/>
              <a:t>red</a:t>
            </a:r>
            <a:r>
              <a:rPr lang="fr-CA" sz="1200" dirty="0" smtClean="0"/>
              <a:t> </a:t>
            </a:r>
            <a:r>
              <a:rPr lang="fr-CA" sz="1200" dirty="0" err="1" smtClean="0"/>
              <a:t>arrow</a:t>
            </a:r>
            <a:r>
              <a:rPr lang="fr-CA" sz="1200" dirty="0" smtClean="0"/>
              <a:t>)</a:t>
            </a:r>
            <a:endParaRPr lang="fr-CA" sz="1200" dirty="0"/>
          </a:p>
        </p:txBody>
      </p:sp>
      <p:grpSp>
        <p:nvGrpSpPr>
          <p:cNvPr id="5" name="Groupe 4"/>
          <p:cNvGrpSpPr/>
          <p:nvPr/>
        </p:nvGrpSpPr>
        <p:grpSpPr>
          <a:xfrm>
            <a:off x="152400" y="360363"/>
            <a:ext cx="8839200" cy="6138862"/>
            <a:chOff x="152400" y="360363"/>
            <a:chExt cx="8839200" cy="613886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60363"/>
              <a:ext cx="8839200" cy="6138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6084168" y="1412776"/>
              <a:ext cx="144016" cy="6480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1252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And </a:t>
            </a:r>
            <a:r>
              <a:rPr lang="fr-CA" sz="1200" dirty="0" err="1" smtClean="0"/>
              <a:t>then</a:t>
            </a:r>
            <a:r>
              <a:rPr lang="fr-CA" sz="1200" dirty="0" smtClean="0"/>
              <a:t> drag and drop the images 2,3,4,5, and 6 (</a:t>
            </a:r>
            <a:r>
              <a:rPr lang="fr-CA" sz="1200" dirty="0" err="1" smtClean="0"/>
              <a:t>orderly</a:t>
            </a:r>
            <a:r>
              <a:rPr lang="fr-CA" sz="1200" dirty="0" smtClean="0"/>
              <a:t>) on top of image 1 to </a:t>
            </a:r>
            <a:r>
              <a:rPr lang="fr-CA" sz="1200" dirty="0" err="1" smtClean="0"/>
              <a:t>link</a:t>
            </a:r>
            <a:r>
              <a:rPr lang="fr-CA" sz="1200" dirty="0" smtClean="0"/>
              <a:t> </a:t>
            </a:r>
            <a:r>
              <a:rPr lang="fr-CA" sz="1200" dirty="0" err="1" smtClean="0"/>
              <a:t>them</a:t>
            </a:r>
            <a:r>
              <a:rPr lang="fr-CA" sz="1200" dirty="0" smtClean="0"/>
              <a:t>.  </a:t>
            </a:r>
            <a:endParaRPr lang="fr-CA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701232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03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11921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 err="1" smtClean="0"/>
              <a:t>Perform</a:t>
            </a:r>
            <a:r>
              <a:rPr lang="fr-CA" sz="1600" dirty="0" smtClean="0"/>
              <a:t> </a:t>
            </a:r>
            <a:r>
              <a:rPr lang="fr-CA" sz="1600" dirty="0" err="1" smtClean="0"/>
              <a:t>Autoalignment</a:t>
            </a:r>
            <a:r>
              <a:rPr lang="fr-CA" sz="1600" dirty="0" smtClean="0"/>
              <a:t> by </a:t>
            </a:r>
            <a:r>
              <a:rPr lang="fr-CA" sz="1600" dirty="0" err="1" smtClean="0"/>
              <a:t>clicking</a:t>
            </a:r>
            <a:r>
              <a:rPr lang="fr-CA" sz="1600" dirty="0" smtClean="0"/>
              <a:t> </a:t>
            </a:r>
            <a:r>
              <a:rPr lang="fr-CA" sz="1600" dirty="0" err="1" smtClean="0"/>
              <a:t>next</a:t>
            </a:r>
            <a:r>
              <a:rPr lang="fr-CA" sz="1600" dirty="0" smtClean="0"/>
              <a:t> in the </a:t>
            </a:r>
            <a:r>
              <a:rPr lang="fr-CA" sz="1600" dirty="0" err="1" smtClean="0"/>
              <a:t>workflow</a:t>
            </a:r>
            <a:r>
              <a:rPr lang="fr-CA" sz="1600" dirty="0" smtClean="0"/>
              <a:t> </a:t>
            </a:r>
            <a:r>
              <a:rPr lang="fr-CA" sz="1600" dirty="0" err="1" smtClean="0"/>
              <a:t>steps</a:t>
            </a:r>
            <a:r>
              <a:rPr lang="fr-CA" sz="1600" dirty="0" smtClean="0"/>
              <a:t> </a:t>
            </a:r>
            <a:r>
              <a:rPr lang="fr-CA" sz="1600" dirty="0" err="1" smtClean="0"/>
              <a:t>blue</a:t>
            </a:r>
            <a:r>
              <a:rPr lang="fr-CA" sz="1600" dirty="0" smtClean="0"/>
              <a:t> </a:t>
            </a:r>
            <a:r>
              <a:rPr lang="fr-CA" sz="1600" dirty="0" err="1" smtClean="0"/>
              <a:t>arrow</a:t>
            </a:r>
            <a:r>
              <a:rPr lang="fr-CA" sz="1600" dirty="0" smtClean="0"/>
              <a:t>. </a:t>
            </a:r>
          </a:p>
          <a:p>
            <a:pPr algn="ctr"/>
            <a:r>
              <a:rPr lang="fr-CA" sz="1600" dirty="0" err="1" smtClean="0"/>
              <a:t>Results</a:t>
            </a:r>
            <a:r>
              <a:rPr lang="fr-CA" sz="1600" dirty="0" smtClean="0"/>
              <a:t> </a:t>
            </a:r>
            <a:r>
              <a:rPr lang="fr-CA" sz="1600" dirty="0" smtClean="0"/>
              <a:t>of </a:t>
            </a:r>
            <a:r>
              <a:rPr lang="fr-CA" sz="1600" dirty="0" err="1" smtClean="0"/>
              <a:t>autoalignment</a:t>
            </a:r>
            <a:endParaRPr lang="fr-CA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5657671"/>
            <a:ext cx="9111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smtClean="0"/>
              <a:t>If not </a:t>
            </a:r>
            <a:r>
              <a:rPr lang="fr-CA" sz="1600" dirty="0" err="1" smtClean="0"/>
              <a:t>satisfied</a:t>
            </a:r>
            <a:r>
              <a:rPr lang="fr-CA" sz="1600" dirty="0" smtClean="0"/>
              <a:t> </a:t>
            </a:r>
            <a:r>
              <a:rPr lang="fr-CA" sz="1600" dirty="0" err="1" smtClean="0"/>
              <a:t>with</a:t>
            </a:r>
            <a:r>
              <a:rPr lang="fr-CA" sz="1600" dirty="0" smtClean="0"/>
              <a:t> the </a:t>
            </a:r>
            <a:r>
              <a:rPr lang="fr-CA" sz="1600" dirty="0" err="1" smtClean="0"/>
              <a:t>results</a:t>
            </a:r>
            <a:r>
              <a:rPr lang="fr-CA" sz="1600" dirty="0" smtClean="0"/>
              <a:t> of the auto </a:t>
            </a:r>
            <a:r>
              <a:rPr lang="fr-CA" sz="1600" dirty="0" err="1" smtClean="0"/>
              <a:t>alignment</a:t>
            </a:r>
            <a:r>
              <a:rPr lang="fr-CA" sz="1600" dirty="0" smtClean="0"/>
              <a:t> </a:t>
            </a:r>
            <a:r>
              <a:rPr lang="fr-CA" sz="1600" dirty="0" err="1" smtClean="0"/>
              <a:t>which</a:t>
            </a:r>
            <a:r>
              <a:rPr lang="fr-CA" sz="1600" dirty="0" smtClean="0"/>
              <a:t> </a:t>
            </a:r>
            <a:r>
              <a:rPr lang="fr-CA" sz="1600" dirty="0" err="1" smtClean="0"/>
              <a:t>is</a:t>
            </a:r>
            <a:r>
              <a:rPr lang="fr-CA" sz="1600" dirty="0" smtClean="0"/>
              <a:t> the case </a:t>
            </a:r>
            <a:r>
              <a:rPr lang="fr-CA" sz="1600" dirty="0" err="1" smtClean="0"/>
              <a:t>here</a:t>
            </a:r>
            <a:r>
              <a:rPr lang="fr-CA" sz="1600" dirty="0" smtClean="0"/>
              <a:t>, the </a:t>
            </a:r>
            <a:r>
              <a:rPr lang="fr-CA" sz="1600" dirty="0" err="1" smtClean="0"/>
              <a:t>alignment</a:t>
            </a:r>
            <a:r>
              <a:rPr lang="fr-CA" sz="1600" dirty="0" smtClean="0"/>
              <a:t> </a:t>
            </a:r>
            <a:r>
              <a:rPr lang="fr-CA" sz="1600" dirty="0" err="1" smtClean="0"/>
              <a:t>can</a:t>
            </a:r>
            <a:r>
              <a:rPr lang="fr-CA" sz="1600" dirty="0" smtClean="0"/>
              <a:t> </a:t>
            </a:r>
            <a:r>
              <a:rPr lang="fr-CA" sz="1600" dirty="0" err="1" smtClean="0"/>
              <a:t>be</a:t>
            </a:r>
            <a:r>
              <a:rPr lang="fr-CA" sz="1600" dirty="0" smtClean="0"/>
              <a:t> </a:t>
            </a:r>
            <a:r>
              <a:rPr lang="fr-CA" sz="1600" dirty="0" err="1" smtClean="0"/>
              <a:t>improved</a:t>
            </a:r>
            <a:r>
              <a:rPr lang="fr-CA" sz="1600" dirty="0" smtClean="0"/>
              <a:t> or </a:t>
            </a:r>
            <a:r>
              <a:rPr lang="fr-CA" sz="1600" dirty="0" err="1" smtClean="0"/>
              <a:t>corrected</a:t>
            </a:r>
            <a:r>
              <a:rPr lang="fr-CA" sz="1600" dirty="0" smtClean="0"/>
              <a:t> </a:t>
            </a:r>
            <a:r>
              <a:rPr lang="fr-CA" sz="1600" dirty="0" err="1" smtClean="0"/>
              <a:t>using</a:t>
            </a:r>
            <a:r>
              <a:rPr lang="fr-CA" sz="1600" dirty="0" smtClean="0"/>
              <a:t> pins. Pins are </a:t>
            </a:r>
            <a:r>
              <a:rPr lang="fr-CA" sz="1600" dirty="0" err="1" smtClean="0"/>
              <a:t>used</a:t>
            </a:r>
            <a:r>
              <a:rPr lang="fr-CA" sz="1600" dirty="0" smtClean="0"/>
              <a:t> to </a:t>
            </a:r>
            <a:r>
              <a:rPr lang="fr-CA" sz="1600" dirty="0" err="1" smtClean="0"/>
              <a:t>indicate</a:t>
            </a:r>
            <a:r>
              <a:rPr lang="fr-CA" sz="1600" dirty="0" smtClean="0"/>
              <a:t> the location of </a:t>
            </a:r>
            <a:r>
              <a:rPr lang="fr-CA" sz="1600" dirty="0" err="1" smtClean="0"/>
              <a:t>homologous</a:t>
            </a:r>
            <a:r>
              <a:rPr lang="fr-CA" sz="1600" dirty="0" smtClean="0"/>
              <a:t> tissue structures in </a:t>
            </a:r>
            <a:r>
              <a:rPr lang="fr-CA" sz="1600" dirty="0" err="1" smtClean="0"/>
              <a:t>linked</a:t>
            </a:r>
            <a:r>
              <a:rPr lang="fr-CA" sz="1600" dirty="0" smtClean="0"/>
              <a:t> images </a:t>
            </a:r>
            <a:r>
              <a:rPr lang="fr-CA" sz="1600" dirty="0" err="1" smtClean="0"/>
              <a:t>so</a:t>
            </a:r>
            <a:r>
              <a:rPr lang="fr-CA" sz="1600" dirty="0" smtClean="0"/>
              <a:t> </a:t>
            </a:r>
            <a:r>
              <a:rPr lang="fr-CA" sz="1600" dirty="0" err="1" smtClean="0"/>
              <a:t>that</a:t>
            </a:r>
            <a:r>
              <a:rPr lang="fr-CA" sz="1600" dirty="0" smtClean="0"/>
              <a:t> the </a:t>
            </a:r>
            <a:r>
              <a:rPr lang="fr-CA" sz="1600" dirty="0" err="1" smtClean="0"/>
              <a:t>algorithm</a:t>
            </a:r>
            <a:r>
              <a:rPr lang="fr-CA" sz="1600" dirty="0" smtClean="0"/>
              <a:t> </a:t>
            </a:r>
            <a:r>
              <a:rPr lang="fr-CA" sz="1600" dirty="0" err="1" smtClean="0"/>
              <a:t>can</a:t>
            </a:r>
            <a:r>
              <a:rPr lang="fr-CA" sz="1600" dirty="0" smtClean="0"/>
              <a:t> use </a:t>
            </a:r>
            <a:r>
              <a:rPr lang="fr-CA" sz="1600" dirty="0" err="1" smtClean="0"/>
              <a:t>them</a:t>
            </a:r>
            <a:r>
              <a:rPr lang="fr-CA" sz="1600" dirty="0" smtClean="0"/>
              <a:t> as a </a:t>
            </a:r>
            <a:r>
              <a:rPr lang="fr-CA" sz="1600" dirty="0" err="1" smtClean="0"/>
              <a:t>reference</a:t>
            </a:r>
            <a:r>
              <a:rPr lang="fr-CA" sz="1600" dirty="0" smtClean="0"/>
              <a:t> for </a:t>
            </a:r>
            <a:r>
              <a:rPr lang="fr-CA" sz="1600" dirty="0" err="1" smtClean="0"/>
              <a:t>correcting</a:t>
            </a:r>
            <a:r>
              <a:rPr lang="fr-CA" sz="1600" dirty="0" smtClean="0"/>
              <a:t> the </a:t>
            </a:r>
            <a:r>
              <a:rPr lang="fr-CA" sz="1600" dirty="0" err="1" smtClean="0"/>
              <a:t>alingment</a:t>
            </a:r>
            <a:r>
              <a:rPr lang="fr-CA" sz="1600" dirty="0" smtClean="0"/>
              <a:t>. </a:t>
            </a:r>
            <a:r>
              <a:rPr lang="fr-CA" sz="1600" dirty="0" err="1" smtClean="0"/>
              <a:t>Two</a:t>
            </a:r>
            <a:r>
              <a:rPr lang="fr-CA" sz="1600" dirty="0" smtClean="0"/>
              <a:t> </a:t>
            </a:r>
            <a:r>
              <a:rPr lang="fr-CA" sz="1600" dirty="0" err="1" smtClean="0"/>
              <a:t>possibilities</a:t>
            </a:r>
            <a:r>
              <a:rPr lang="fr-CA" sz="1600" dirty="0" smtClean="0"/>
              <a:t> are </a:t>
            </a:r>
            <a:r>
              <a:rPr lang="fr-CA" sz="1600" dirty="0" err="1" smtClean="0"/>
              <a:t>available</a:t>
            </a:r>
            <a:r>
              <a:rPr lang="fr-CA" sz="1600" dirty="0" smtClean="0"/>
              <a:t>: </a:t>
            </a:r>
            <a:r>
              <a:rPr lang="fr-CA" sz="1600" dirty="0" err="1" smtClean="0"/>
              <a:t>semi-automatic</a:t>
            </a:r>
            <a:r>
              <a:rPr lang="fr-CA" sz="1600" dirty="0" smtClean="0"/>
              <a:t> </a:t>
            </a:r>
            <a:r>
              <a:rPr lang="fr-CA" sz="1600" dirty="0" err="1" smtClean="0"/>
              <a:t>alignment</a:t>
            </a:r>
            <a:r>
              <a:rPr lang="fr-CA" sz="1600" dirty="0" smtClean="0"/>
              <a:t> and </a:t>
            </a:r>
            <a:r>
              <a:rPr lang="fr-CA" sz="1600" dirty="0" err="1" smtClean="0"/>
              <a:t>manual</a:t>
            </a:r>
            <a:r>
              <a:rPr lang="fr-CA" sz="1600" dirty="0" smtClean="0"/>
              <a:t> </a:t>
            </a:r>
            <a:r>
              <a:rPr lang="fr-CA" sz="1600" dirty="0" err="1" smtClean="0"/>
              <a:t>alignment</a:t>
            </a:r>
            <a:r>
              <a:rPr lang="fr-CA" sz="1600" dirty="0" smtClean="0"/>
              <a:t>. 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1495408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9087225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 smtClean="0"/>
              <a:t>Place pins </a:t>
            </a:r>
            <a:r>
              <a:rPr lang="fr-CA" sz="1600" dirty="0" err="1" smtClean="0"/>
              <a:t>indicating</a:t>
            </a:r>
            <a:r>
              <a:rPr lang="fr-CA" sz="1600" dirty="0" smtClean="0"/>
              <a:t> </a:t>
            </a:r>
            <a:r>
              <a:rPr lang="fr-CA" sz="1600" dirty="0" err="1" smtClean="0"/>
              <a:t>homologous</a:t>
            </a:r>
            <a:r>
              <a:rPr lang="fr-CA" sz="1600" dirty="0" smtClean="0"/>
              <a:t> structures on </a:t>
            </a:r>
            <a:r>
              <a:rPr lang="fr-CA" sz="1600" dirty="0" err="1" smtClean="0"/>
              <a:t>linked</a:t>
            </a:r>
            <a:r>
              <a:rPr lang="fr-CA" sz="1600" dirty="0" smtClean="0"/>
              <a:t> images</a:t>
            </a:r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185523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9087225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74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" y="620688"/>
            <a:ext cx="9098239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71291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279</Words>
  <Application>Microsoft Office PowerPoint</Application>
  <PresentationFormat>Affichage à l'écran (4:3)</PresentationFormat>
  <Paragraphs>65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p0074571</dc:creator>
  <cp:lastModifiedBy>p0074571</cp:lastModifiedBy>
  <cp:revision>29</cp:revision>
  <dcterms:created xsi:type="dcterms:W3CDTF">2019-09-30T16:25:34Z</dcterms:created>
  <dcterms:modified xsi:type="dcterms:W3CDTF">2019-11-28T16:57:19Z</dcterms:modified>
</cp:coreProperties>
</file>