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4625"/>
  </p:normalViewPr>
  <p:slideViewPr>
    <p:cSldViewPr snapToGrid="0" snapToObjects="1">
      <p:cViewPr varScale="1">
        <p:scale>
          <a:sx n="119" d="100"/>
          <a:sy n="119" d="100"/>
        </p:scale>
        <p:origin x="21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23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71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75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15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2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27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85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3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95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91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ADBA7-8219-1E4B-99EE-81B84B214A04}" type="datetimeFigureOut">
              <a:rPr kumimoji="1" lang="ja-JP" altLang="en-US" smtClean="0"/>
              <a:t>2019/11/7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6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図 48">
            <a:extLst>
              <a:ext uri="{FF2B5EF4-FFF2-40B4-BE49-F238E27FC236}">
                <a16:creationId xmlns:a16="http://schemas.microsoft.com/office/drawing/2014/main" id="{3E54DEC1-C0BF-784B-BCC1-2CFD738EA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516" y="2354217"/>
            <a:ext cx="4935276" cy="3295021"/>
          </a:xfrm>
          <a:prstGeom prst="rect">
            <a:avLst/>
          </a:prstGeom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C121565-489B-E34C-BA0F-59E6D79F0B81}"/>
              </a:ext>
            </a:extLst>
          </p:cNvPr>
          <p:cNvSpPr txBox="1"/>
          <p:nvPr/>
        </p:nvSpPr>
        <p:spPr>
          <a:xfrm>
            <a:off x="4933941" y="2213435"/>
            <a:ext cx="1189364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0.1% Fe </a:t>
            </a:r>
            <a:endParaRPr kumimoji="1" lang="ja-JP" altLang="en-US" sz="2000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F4B90941-BE37-9247-B881-5CFD376FEF1D}"/>
              </a:ext>
            </a:extLst>
          </p:cNvPr>
          <p:cNvSpPr txBox="1"/>
          <p:nvPr/>
        </p:nvSpPr>
        <p:spPr>
          <a:xfrm>
            <a:off x="5126992" y="3618101"/>
            <a:ext cx="87556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Control</a:t>
            </a:r>
          </a:p>
          <a:p>
            <a:r>
              <a:rPr kumimoji="1" lang="en-US" altLang="ja-JP" sz="1400" dirty="0"/>
              <a:t>0.98 ppm</a:t>
            </a:r>
            <a:endParaRPr kumimoji="1" lang="ja-JP" altLang="en-US" sz="1400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04D57085-7D3A-2945-9912-78CD5A3FABA8}"/>
              </a:ext>
            </a:extLst>
          </p:cNvPr>
          <p:cNvSpPr txBox="1"/>
          <p:nvPr/>
        </p:nvSpPr>
        <p:spPr>
          <a:xfrm>
            <a:off x="3465600" y="3532038"/>
            <a:ext cx="118936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    FW</a:t>
            </a:r>
          </a:p>
          <a:p>
            <a:r>
              <a:rPr kumimoji="1" lang="en-US" altLang="ja-JP" dirty="0"/>
              <a:t>3.81 ppm</a:t>
            </a:r>
          </a:p>
        </p:txBody>
      </p: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B4AD132-094C-0B43-B557-A899551717DA}"/>
              </a:ext>
            </a:extLst>
          </p:cNvPr>
          <p:cNvCxnSpPr>
            <a:cxnSpLocks/>
          </p:cNvCxnSpPr>
          <p:nvPr/>
        </p:nvCxnSpPr>
        <p:spPr>
          <a:xfrm flipH="1">
            <a:off x="4229362" y="3716058"/>
            <a:ext cx="4256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184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10</Words>
  <Application>Microsoft Macintosh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horikawa@me.es.osaka-u.ac.jp</dc:creator>
  <cp:lastModifiedBy>horikawa@me.es.osaka-u.ac.jp</cp:lastModifiedBy>
  <cp:revision>10</cp:revision>
  <dcterms:created xsi:type="dcterms:W3CDTF">2019-11-05T01:08:57Z</dcterms:created>
  <dcterms:modified xsi:type="dcterms:W3CDTF">2019-11-07T05:35:42Z</dcterms:modified>
</cp:coreProperties>
</file>