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9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2"/>
    <p:restoredTop sz="94625"/>
  </p:normalViewPr>
  <p:slideViewPr>
    <p:cSldViewPr snapToGrid="0" snapToObjects="1">
      <p:cViewPr varScale="1">
        <p:scale>
          <a:sx n="119" d="100"/>
          <a:sy n="119" d="100"/>
        </p:scale>
        <p:origin x="215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ADBA7-8219-1E4B-99EE-81B84B214A04}" type="datetimeFigureOut">
              <a:rPr kumimoji="1" lang="ja-JP" altLang="en-US" smtClean="0"/>
              <a:t>2019/11/5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86148-04EA-D24C-A07F-48CECB4DF6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3234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ADBA7-8219-1E4B-99EE-81B84B214A04}" type="datetimeFigureOut">
              <a:rPr kumimoji="1" lang="ja-JP" altLang="en-US" smtClean="0"/>
              <a:t>2019/11/5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86148-04EA-D24C-A07F-48CECB4DF6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8714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ADBA7-8219-1E4B-99EE-81B84B214A04}" type="datetimeFigureOut">
              <a:rPr kumimoji="1" lang="ja-JP" altLang="en-US" smtClean="0"/>
              <a:t>2019/11/5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86148-04EA-D24C-A07F-48CECB4DF6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1753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ADBA7-8219-1E4B-99EE-81B84B214A04}" type="datetimeFigureOut">
              <a:rPr kumimoji="1" lang="ja-JP" altLang="en-US" smtClean="0"/>
              <a:t>2019/11/5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86148-04EA-D24C-A07F-48CECB4DF6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3156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ADBA7-8219-1E4B-99EE-81B84B214A04}" type="datetimeFigureOut">
              <a:rPr kumimoji="1" lang="ja-JP" altLang="en-US" smtClean="0"/>
              <a:t>2019/11/5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86148-04EA-D24C-A07F-48CECB4DF6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8277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ADBA7-8219-1E4B-99EE-81B84B214A04}" type="datetimeFigureOut">
              <a:rPr kumimoji="1" lang="ja-JP" altLang="en-US" smtClean="0"/>
              <a:t>2019/11/5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86148-04EA-D24C-A07F-48CECB4DF6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1277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ADBA7-8219-1E4B-99EE-81B84B214A04}" type="datetimeFigureOut">
              <a:rPr kumimoji="1" lang="ja-JP" altLang="en-US" smtClean="0"/>
              <a:t>2019/11/5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86148-04EA-D24C-A07F-48CECB4DF6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3851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ADBA7-8219-1E4B-99EE-81B84B214A04}" type="datetimeFigureOut">
              <a:rPr kumimoji="1" lang="ja-JP" altLang="en-US" smtClean="0"/>
              <a:t>2019/11/5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86148-04EA-D24C-A07F-48CECB4DF6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31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ADBA7-8219-1E4B-99EE-81B84B214A04}" type="datetimeFigureOut">
              <a:rPr kumimoji="1" lang="ja-JP" altLang="en-US" smtClean="0"/>
              <a:t>2019/11/5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86148-04EA-D24C-A07F-48CECB4DF6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2336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ADBA7-8219-1E4B-99EE-81B84B214A04}" type="datetimeFigureOut">
              <a:rPr kumimoji="1" lang="ja-JP" altLang="en-US" smtClean="0"/>
              <a:t>2019/11/5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86148-04EA-D24C-A07F-48CECB4DF6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0955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ADBA7-8219-1E4B-99EE-81B84B214A04}" type="datetimeFigureOut">
              <a:rPr kumimoji="1" lang="ja-JP" altLang="en-US" smtClean="0"/>
              <a:t>2019/11/5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86148-04EA-D24C-A07F-48CECB4DF6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5915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ADBA7-8219-1E4B-99EE-81B84B214A04}" type="datetimeFigureOut">
              <a:rPr kumimoji="1" lang="ja-JP" altLang="en-US" smtClean="0"/>
              <a:t>2019/11/5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86148-04EA-D24C-A07F-48CECB4DF6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167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0207704A-F596-E04D-A239-2D34CA62E0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4919" y="3444006"/>
            <a:ext cx="3474720" cy="2503400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9D11176D-E01B-1841-8EC4-C66411B08B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7572" y="855191"/>
            <a:ext cx="3532025" cy="2588814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9C015440-BD1B-314D-A318-3C911F00B77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44919" y="855191"/>
            <a:ext cx="3474720" cy="2588814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E63F23D-9ABF-2F4B-A1A8-64A10D0902C7}"/>
              </a:ext>
            </a:extLst>
          </p:cNvPr>
          <p:cNvSpPr txBox="1"/>
          <p:nvPr/>
        </p:nvSpPr>
        <p:spPr>
          <a:xfrm>
            <a:off x="1710466" y="1054247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(a)</a:t>
            </a:r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A78510D-381F-B141-BDD6-A65CCC8E4FA9}"/>
              </a:ext>
            </a:extLst>
          </p:cNvPr>
          <p:cNvSpPr txBox="1"/>
          <p:nvPr/>
        </p:nvSpPr>
        <p:spPr>
          <a:xfrm>
            <a:off x="4961706" y="1045285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(b)</a:t>
            </a:r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3B8728E-1CD4-6A49-ACD1-3A95E86A81B0}"/>
              </a:ext>
            </a:extLst>
          </p:cNvPr>
          <p:cNvSpPr txBox="1"/>
          <p:nvPr/>
        </p:nvSpPr>
        <p:spPr>
          <a:xfrm>
            <a:off x="1703809" y="3573331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(c)</a:t>
            </a:r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D90D868-BE74-E743-B6E6-514E0BD8FA6D}"/>
              </a:ext>
            </a:extLst>
          </p:cNvPr>
          <p:cNvSpPr/>
          <p:nvPr/>
        </p:nvSpPr>
        <p:spPr>
          <a:xfrm>
            <a:off x="2850200" y="3419801"/>
            <a:ext cx="312548" cy="4571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7371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9</Words>
  <Application>Microsoft Macintosh PowerPoint</Application>
  <PresentationFormat>画面に合わせる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horikawa@me.es.osaka-u.ac.jp</dc:creator>
  <cp:lastModifiedBy>horikawa@me.es.osaka-u.ac.jp</cp:lastModifiedBy>
  <cp:revision>3</cp:revision>
  <dcterms:created xsi:type="dcterms:W3CDTF">2019-11-05T01:08:57Z</dcterms:created>
  <dcterms:modified xsi:type="dcterms:W3CDTF">2019-11-05T01:10:45Z</dcterms:modified>
</cp:coreProperties>
</file>