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8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42"/>
    <p:restoredTop sz="94625"/>
  </p:normalViewPr>
  <p:slideViewPr>
    <p:cSldViewPr snapToGrid="0" snapToObjects="1">
      <p:cViewPr varScale="1">
        <p:scale>
          <a:sx n="119" d="100"/>
          <a:sy n="119" d="100"/>
        </p:scale>
        <p:origin x="2152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ADBA7-8219-1E4B-99EE-81B84B214A04}" type="datetimeFigureOut">
              <a:rPr kumimoji="1" lang="ja-JP" altLang="en-US" smtClean="0"/>
              <a:t>2019/11/5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86148-04EA-D24C-A07F-48CECB4DF65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532346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ADBA7-8219-1E4B-99EE-81B84B214A04}" type="datetimeFigureOut">
              <a:rPr kumimoji="1" lang="ja-JP" altLang="en-US" smtClean="0"/>
              <a:t>2019/11/5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86148-04EA-D24C-A07F-48CECB4DF65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287142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ADBA7-8219-1E4B-99EE-81B84B214A04}" type="datetimeFigureOut">
              <a:rPr kumimoji="1" lang="ja-JP" altLang="en-US" smtClean="0"/>
              <a:t>2019/11/5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86148-04EA-D24C-A07F-48CECB4DF65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217536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ADBA7-8219-1E4B-99EE-81B84B214A04}" type="datetimeFigureOut">
              <a:rPr kumimoji="1" lang="ja-JP" altLang="en-US" smtClean="0"/>
              <a:t>2019/11/5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86148-04EA-D24C-A07F-48CECB4DF65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831569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ADBA7-8219-1E4B-99EE-81B84B214A04}" type="datetimeFigureOut">
              <a:rPr kumimoji="1" lang="ja-JP" altLang="en-US" smtClean="0"/>
              <a:t>2019/11/5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86148-04EA-D24C-A07F-48CECB4DF65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82772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ADBA7-8219-1E4B-99EE-81B84B214A04}" type="datetimeFigureOut">
              <a:rPr kumimoji="1" lang="ja-JP" altLang="en-US" smtClean="0"/>
              <a:t>2019/11/5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86148-04EA-D24C-A07F-48CECB4DF65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012770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ADBA7-8219-1E4B-99EE-81B84B214A04}" type="datetimeFigureOut">
              <a:rPr kumimoji="1" lang="ja-JP" altLang="en-US" smtClean="0"/>
              <a:t>2019/11/5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86148-04EA-D24C-A07F-48CECB4DF65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238517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ADBA7-8219-1E4B-99EE-81B84B214A04}" type="datetimeFigureOut">
              <a:rPr kumimoji="1" lang="ja-JP" altLang="en-US" smtClean="0"/>
              <a:t>2019/11/5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86148-04EA-D24C-A07F-48CECB4DF65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1312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ADBA7-8219-1E4B-99EE-81B84B214A04}" type="datetimeFigureOut">
              <a:rPr kumimoji="1" lang="ja-JP" altLang="en-US" smtClean="0"/>
              <a:t>2019/11/5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86148-04EA-D24C-A07F-48CECB4DF65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923365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ADBA7-8219-1E4B-99EE-81B84B214A04}" type="datetimeFigureOut">
              <a:rPr kumimoji="1" lang="ja-JP" altLang="en-US" smtClean="0"/>
              <a:t>2019/11/5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86148-04EA-D24C-A07F-48CECB4DF65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09555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ADBA7-8219-1E4B-99EE-81B84B214A04}" type="datetimeFigureOut">
              <a:rPr kumimoji="1" lang="ja-JP" altLang="en-US" smtClean="0"/>
              <a:t>2019/11/5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86148-04EA-D24C-A07F-48CECB4DF65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159151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BADBA7-8219-1E4B-99EE-81B84B214A04}" type="datetimeFigureOut">
              <a:rPr kumimoji="1" lang="ja-JP" altLang="en-US" smtClean="0"/>
              <a:t>2019/11/5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486148-04EA-D24C-A07F-48CECB4DF65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11677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tif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>
            <a:extLst>
              <a:ext uri="{FF2B5EF4-FFF2-40B4-BE49-F238E27FC236}">
                <a16:creationId xmlns:a16="http://schemas.microsoft.com/office/drawing/2014/main" id="{CD554B04-52BC-D948-B0CF-A2E3321BCB5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2255" y="851946"/>
            <a:ext cx="3247140" cy="2224741"/>
          </a:xfrm>
          <a:prstGeom prst="rect">
            <a:avLst/>
          </a:prstGeom>
        </p:spPr>
      </p:pic>
      <p:pic>
        <p:nvPicPr>
          <p:cNvPr id="3" name="図 2">
            <a:extLst>
              <a:ext uri="{FF2B5EF4-FFF2-40B4-BE49-F238E27FC236}">
                <a16:creationId xmlns:a16="http://schemas.microsoft.com/office/drawing/2014/main" id="{3FA1F635-5606-864D-AA3F-AE27526174D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80199" y="851946"/>
            <a:ext cx="3250154" cy="2244154"/>
          </a:xfrm>
          <a:prstGeom prst="rect">
            <a:avLst/>
          </a:prstGeom>
        </p:spPr>
      </p:pic>
      <p:pic>
        <p:nvPicPr>
          <p:cNvPr id="4" name="図 3">
            <a:extLst>
              <a:ext uri="{FF2B5EF4-FFF2-40B4-BE49-F238E27FC236}">
                <a16:creationId xmlns:a16="http://schemas.microsoft.com/office/drawing/2014/main" id="{08A6BDA9-E205-3E48-BD0C-FC1C373C444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21975" y="3344910"/>
            <a:ext cx="3157419" cy="2165560"/>
          </a:xfrm>
          <a:prstGeom prst="rect">
            <a:avLst/>
          </a:prstGeom>
        </p:spPr>
      </p:pic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BF57F4CE-F95F-A842-82EC-FC597F8E354F}"/>
              </a:ext>
            </a:extLst>
          </p:cNvPr>
          <p:cNvSpPr txBox="1"/>
          <p:nvPr/>
        </p:nvSpPr>
        <p:spPr>
          <a:xfrm>
            <a:off x="1710466" y="1129553"/>
            <a:ext cx="4667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>
                <a:latin typeface="Arial" panose="020B0604020202020204" pitchFamily="34" charset="0"/>
                <a:cs typeface="Arial" panose="020B0604020202020204" pitchFamily="34" charset="0"/>
              </a:rPr>
              <a:t>(a)</a:t>
            </a:r>
            <a:endParaRPr kumimoji="1" lang="ja-JP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05B0B5F7-5688-3940-9B56-F97EEA2EA302}"/>
              </a:ext>
            </a:extLst>
          </p:cNvPr>
          <p:cNvSpPr txBox="1"/>
          <p:nvPr/>
        </p:nvSpPr>
        <p:spPr>
          <a:xfrm>
            <a:off x="4961706" y="1045285"/>
            <a:ext cx="4667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>
                <a:latin typeface="Arial" panose="020B0604020202020204" pitchFamily="34" charset="0"/>
                <a:cs typeface="Arial" panose="020B0604020202020204" pitchFamily="34" charset="0"/>
              </a:rPr>
              <a:t>(b)</a:t>
            </a:r>
            <a:endParaRPr kumimoji="1" lang="ja-JP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03F50FAC-2150-754A-927B-CB898DFD73A8}"/>
              </a:ext>
            </a:extLst>
          </p:cNvPr>
          <p:cNvSpPr txBox="1"/>
          <p:nvPr/>
        </p:nvSpPr>
        <p:spPr>
          <a:xfrm>
            <a:off x="1703809" y="3573331"/>
            <a:ext cx="4667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>
                <a:latin typeface="Arial" panose="020B0604020202020204" pitchFamily="34" charset="0"/>
                <a:cs typeface="Arial" panose="020B0604020202020204" pitchFamily="34" charset="0"/>
              </a:rPr>
              <a:t>(c)</a:t>
            </a:r>
            <a:endParaRPr kumimoji="1" lang="ja-JP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63370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9</Words>
  <Application>Microsoft Macintosh PowerPoint</Application>
  <PresentationFormat>画面に合わせる (4:3)</PresentationFormat>
  <Paragraphs>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游ゴシック</vt:lpstr>
      <vt:lpstr>游ゴシック Light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horikawa@me.es.osaka-u.ac.jp</dc:creator>
  <cp:lastModifiedBy>horikawa@me.es.osaka-u.ac.jp</cp:lastModifiedBy>
  <cp:revision>2</cp:revision>
  <dcterms:created xsi:type="dcterms:W3CDTF">2019-11-05T01:08:57Z</dcterms:created>
  <dcterms:modified xsi:type="dcterms:W3CDTF">2019-11-05T01:10:21Z</dcterms:modified>
</cp:coreProperties>
</file>