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6"/>
  </p:notesMasterIdLst>
  <p:sldIdLst>
    <p:sldId id="256" r:id="rId5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807"/>
  </p:normalViewPr>
  <p:slideViewPr>
    <p:cSldViewPr snapToGrid="0" snapToObjects="1">
      <p:cViewPr>
        <p:scale>
          <a:sx n="100" d="100"/>
          <a:sy n="100" d="100"/>
        </p:scale>
        <p:origin x="21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96976-3527-B64C-9E6C-C2AA8189C87A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2906F-DC99-464A-8DBF-FAC829FF4B2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4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2906F-DC99-464A-8DBF-FAC829FF4B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4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2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0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4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1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8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9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4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4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48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75EF6-ABC1-064F-A4A2-66440371F065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B1ED9-50DE-7A48-96F1-8EBA0956C1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5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3">
            <a:extLst>
              <a:ext uri="{FF2B5EF4-FFF2-40B4-BE49-F238E27FC236}">
                <a16:creationId xmlns:a16="http://schemas.microsoft.com/office/drawing/2014/main" id="{5174ED4C-5D7C-9941-B5DD-1A685666880C}"/>
              </a:ext>
            </a:extLst>
          </p:cNvPr>
          <p:cNvGrpSpPr/>
          <p:nvPr/>
        </p:nvGrpSpPr>
        <p:grpSpPr>
          <a:xfrm>
            <a:off x="555664" y="636893"/>
            <a:ext cx="5915345" cy="4289010"/>
            <a:chOff x="555664" y="367073"/>
            <a:chExt cx="4360176" cy="3313902"/>
          </a:xfrm>
        </p:grpSpPr>
        <p:pic>
          <p:nvPicPr>
            <p:cNvPr id="71" name="Picture 14">
              <a:extLst>
                <a:ext uri="{FF2B5EF4-FFF2-40B4-BE49-F238E27FC236}">
                  <a16:creationId xmlns:a16="http://schemas.microsoft.com/office/drawing/2014/main" id="{83B81289-3A72-2249-8230-50AFABDE1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485" y="2630674"/>
              <a:ext cx="1400400" cy="1050301"/>
            </a:xfrm>
            <a:prstGeom prst="rect">
              <a:avLst/>
            </a:prstGeom>
          </p:spPr>
        </p:pic>
        <p:pic>
          <p:nvPicPr>
            <p:cNvPr id="72" name="Picture 15">
              <a:extLst>
                <a:ext uri="{FF2B5EF4-FFF2-40B4-BE49-F238E27FC236}">
                  <a16:creationId xmlns:a16="http://schemas.microsoft.com/office/drawing/2014/main" id="{5E1AA36D-BB48-E74F-B9E3-FBCF40E31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485" y="1493372"/>
              <a:ext cx="1400400" cy="1050300"/>
            </a:xfrm>
            <a:prstGeom prst="rect">
              <a:avLst/>
            </a:prstGeom>
          </p:spPr>
        </p:pic>
        <p:pic>
          <p:nvPicPr>
            <p:cNvPr id="73" name="Picture 17">
              <a:extLst>
                <a:ext uri="{FF2B5EF4-FFF2-40B4-BE49-F238E27FC236}">
                  <a16:creationId xmlns:a16="http://schemas.microsoft.com/office/drawing/2014/main" id="{7ACA574F-280E-3948-B93E-E43FCB33B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486" y="380939"/>
              <a:ext cx="1400400" cy="1050300"/>
            </a:xfrm>
            <a:prstGeom prst="rect">
              <a:avLst/>
            </a:prstGeom>
          </p:spPr>
        </p:pic>
        <p:pic>
          <p:nvPicPr>
            <p:cNvPr id="74" name="Picture 19">
              <a:extLst>
                <a:ext uri="{FF2B5EF4-FFF2-40B4-BE49-F238E27FC236}">
                  <a16:creationId xmlns:a16="http://schemas.microsoft.com/office/drawing/2014/main" id="{E882F770-496F-D848-A308-32BE45A0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4267" y="381907"/>
              <a:ext cx="1400400" cy="1050301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D92A111-A06B-C242-95F8-6BF1B6131F52}"/>
                </a:ext>
              </a:extLst>
            </p:cNvPr>
            <p:cNvSpPr/>
            <p:nvPr/>
          </p:nvSpPr>
          <p:spPr>
            <a:xfrm>
              <a:off x="555664" y="384069"/>
              <a:ext cx="481332" cy="1533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P0 : Day 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E1A3A47-CB47-9946-9223-2395A04758CD}"/>
                </a:ext>
              </a:extLst>
            </p:cNvPr>
            <p:cNvSpPr/>
            <p:nvPr/>
          </p:nvSpPr>
          <p:spPr>
            <a:xfrm>
              <a:off x="555664" y="1493372"/>
              <a:ext cx="481332" cy="1533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P0 : Day 3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695D683-C1E8-3642-B381-690BED537451}"/>
                </a:ext>
              </a:extLst>
            </p:cNvPr>
            <p:cNvSpPr/>
            <p:nvPr/>
          </p:nvSpPr>
          <p:spPr>
            <a:xfrm>
              <a:off x="577858" y="2623873"/>
              <a:ext cx="515750" cy="1533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P0 : Day 7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7DA2C27-F4D3-214D-8DCE-C61F0524B304}"/>
                </a:ext>
              </a:extLst>
            </p:cNvPr>
            <p:cNvSpPr/>
            <p:nvPr/>
          </p:nvSpPr>
          <p:spPr>
            <a:xfrm>
              <a:off x="2054267" y="380372"/>
              <a:ext cx="574146" cy="1533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P1 : Day 11</a:t>
              </a:r>
            </a:p>
          </p:txBody>
        </p:sp>
        <p:pic>
          <p:nvPicPr>
            <p:cNvPr id="87" name="Picture 6">
              <a:extLst>
                <a:ext uri="{FF2B5EF4-FFF2-40B4-BE49-F238E27FC236}">
                  <a16:creationId xmlns:a16="http://schemas.microsoft.com/office/drawing/2014/main" id="{8420374B-DFDD-3447-9790-6FA9F9F5F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5440" y="377885"/>
              <a:ext cx="1400400" cy="1050300"/>
            </a:xfrm>
            <a:prstGeom prst="rect">
              <a:avLst/>
            </a:prstGeom>
          </p:spPr>
        </p:pic>
        <p:pic>
          <p:nvPicPr>
            <p:cNvPr id="88" name="Picture 4">
              <a:extLst>
                <a:ext uri="{FF2B5EF4-FFF2-40B4-BE49-F238E27FC236}">
                  <a16:creationId xmlns:a16="http://schemas.microsoft.com/office/drawing/2014/main" id="{AE02FEDB-EF81-7443-A853-04980CAE6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4268" y="1487948"/>
              <a:ext cx="2861572" cy="2193027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FD8B7B1-13AB-2A49-B04A-DA6DBBC220B8}"/>
                </a:ext>
              </a:extLst>
            </p:cNvPr>
            <p:cNvSpPr/>
            <p:nvPr/>
          </p:nvSpPr>
          <p:spPr>
            <a:xfrm>
              <a:off x="3495616" y="367073"/>
              <a:ext cx="559813" cy="1533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P1 : Day 13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F3216FE-9093-3440-81C8-7AB438880EDE}"/>
                </a:ext>
              </a:extLst>
            </p:cNvPr>
            <p:cNvSpPr/>
            <p:nvPr/>
          </p:nvSpPr>
          <p:spPr>
            <a:xfrm>
              <a:off x="2049448" y="1485086"/>
              <a:ext cx="521027" cy="1533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P2: Day 18</a:t>
              </a:r>
            </a:p>
          </p:txBody>
        </p:sp>
      </p:grpSp>
      <p:sp>
        <p:nvSpPr>
          <p:cNvPr id="94" name="TextBox 13">
            <a:extLst>
              <a:ext uri="{FF2B5EF4-FFF2-40B4-BE49-F238E27FC236}">
                <a16:creationId xmlns:a16="http://schemas.microsoft.com/office/drawing/2014/main" id="{706FBB4C-3224-4C41-BD09-46AB55F76A06}"/>
              </a:ext>
            </a:extLst>
          </p:cNvPr>
          <p:cNvSpPr txBox="1"/>
          <p:nvPr/>
        </p:nvSpPr>
        <p:spPr>
          <a:xfrm>
            <a:off x="231189" y="56974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2" name="Triangle 55">
            <a:extLst>
              <a:ext uri="{FF2B5EF4-FFF2-40B4-BE49-F238E27FC236}">
                <a16:creationId xmlns:a16="http://schemas.microsoft.com/office/drawing/2014/main" id="{412A3038-78B9-5142-B442-5BBBD93942EB}"/>
              </a:ext>
            </a:extLst>
          </p:cNvPr>
          <p:cNvSpPr/>
          <p:nvPr/>
        </p:nvSpPr>
        <p:spPr>
          <a:xfrm>
            <a:off x="1647180" y="2008889"/>
            <a:ext cx="48190" cy="6221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riangle 59">
            <a:extLst>
              <a:ext uri="{FF2B5EF4-FFF2-40B4-BE49-F238E27FC236}">
                <a16:creationId xmlns:a16="http://schemas.microsoft.com/office/drawing/2014/main" id="{08E04B6C-57CA-7744-8A30-EDF4B4F8AFD6}"/>
              </a:ext>
            </a:extLst>
          </p:cNvPr>
          <p:cNvSpPr/>
          <p:nvPr/>
        </p:nvSpPr>
        <p:spPr>
          <a:xfrm rot="4784092">
            <a:off x="829549" y="3500061"/>
            <a:ext cx="48190" cy="6221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07">
            <a:extLst>
              <a:ext uri="{FF2B5EF4-FFF2-40B4-BE49-F238E27FC236}">
                <a16:creationId xmlns:a16="http://schemas.microsoft.com/office/drawing/2014/main" id="{A19E8503-F0E6-554F-95B5-7DF795FD7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222" y="3570881"/>
            <a:ext cx="1797615" cy="134821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  <a:prstDash val="lgDash"/>
          </a:ln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086471DA-66D8-1F40-BB34-EF97CDE63290}"/>
              </a:ext>
            </a:extLst>
          </p:cNvPr>
          <p:cNvSpPr/>
          <p:nvPr/>
        </p:nvSpPr>
        <p:spPr>
          <a:xfrm>
            <a:off x="563608" y="3308497"/>
            <a:ext cx="380555" cy="129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20X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2845AEA-EF75-9740-9D70-667EBAC1444A}"/>
              </a:ext>
            </a:extLst>
          </p:cNvPr>
          <p:cNvSpPr/>
          <p:nvPr/>
        </p:nvSpPr>
        <p:spPr>
          <a:xfrm>
            <a:off x="577048" y="1860331"/>
            <a:ext cx="380555" cy="129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20X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19E5DEC-B715-0045-B7A4-98106788BA73}"/>
              </a:ext>
            </a:extLst>
          </p:cNvPr>
          <p:cNvSpPr/>
          <p:nvPr/>
        </p:nvSpPr>
        <p:spPr>
          <a:xfrm>
            <a:off x="527076" y="4774349"/>
            <a:ext cx="380555" cy="129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20X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F4198E6-0313-8A4C-B683-25C61A9A2B10}"/>
              </a:ext>
            </a:extLst>
          </p:cNvPr>
          <p:cNvSpPr/>
          <p:nvPr/>
        </p:nvSpPr>
        <p:spPr>
          <a:xfrm>
            <a:off x="2533227" y="1875423"/>
            <a:ext cx="380555" cy="129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20X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ECF147F-8CB6-E947-9266-2D858143A293}"/>
              </a:ext>
            </a:extLst>
          </p:cNvPr>
          <p:cNvSpPr/>
          <p:nvPr/>
        </p:nvSpPr>
        <p:spPr>
          <a:xfrm>
            <a:off x="4552679" y="1851187"/>
            <a:ext cx="380555" cy="129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20X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21DC5B6-A8FE-F74F-B57B-82498E7F2319}"/>
              </a:ext>
            </a:extLst>
          </p:cNvPr>
          <p:cNvSpPr/>
          <p:nvPr/>
        </p:nvSpPr>
        <p:spPr>
          <a:xfrm>
            <a:off x="2517078" y="4785935"/>
            <a:ext cx="380555" cy="129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40X</a:t>
            </a:r>
          </a:p>
        </p:txBody>
      </p:sp>
    </p:spTree>
    <p:extLst>
      <p:ext uri="{BB962C8B-B14F-4D97-AF65-F5344CB8AC3E}">
        <p14:creationId xmlns:p14="http://schemas.microsoft.com/office/powerpoint/2010/main" val="984511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5A1A689EEFDE45AD44AB8F9C4EEBD3" ma:contentTypeVersion="11" ma:contentTypeDescription="Crée un document." ma:contentTypeScope="" ma:versionID="6a7f6df04a85715562fe7889736ae483">
  <xsd:schema xmlns:xsd="http://www.w3.org/2001/XMLSchema" xmlns:xs="http://www.w3.org/2001/XMLSchema" xmlns:p="http://schemas.microsoft.com/office/2006/metadata/properties" xmlns:ns3="0b7954cc-de3d-4bed-bc10-538169495366" xmlns:ns4="5e92e96e-5404-4823-8128-cb1e7d2d2e61" targetNamespace="http://schemas.microsoft.com/office/2006/metadata/properties" ma:root="true" ma:fieldsID="bd7f511cd01bf0ad9847f4ad12a8ac19" ns3:_="" ns4:_="">
    <xsd:import namespace="0b7954cc-de3d-4bed-bc10-538169495366"/>
    <xsd:import namespace="5e92e96e-5404-4823-8128-cb1e7d2d2e6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954cc-de3d-4bed-bc10-5381694953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2e96e-5404-4823-8128-cb1e7d2d2e6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CB1A57-AE13-497D-8337-8F44F8AC3C04}">
  <ds:schemaRefs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0b7954cc-de3d-4bed-bc10-538169495366"/>
    <ds:schemaRef ds:uri="http://purl.org/dc/elements/1.1/"/>
    <ds:schemaRef ds:uri="http://schemas.microsoft.com/office/2006/documentManagement/types"/>
    <ds:schemaRef ds:uri="5e92e96e-5404-4823-8128-cb1e7d2d2e6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316EA0-6347-40AE-B663-F936AD30B6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8AEC37-2D8A-40EA-9B90-D67B484FC1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954cc-de3d-4bed-bc10-538169495366"/>
    <ds:schemaRef ds:uri="5e92e96e-5404-4823-8128-cb1e7d2d2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60254</TotalTime>
  <Words>32</Words>
  <Application>Microsoft Office PowerPoint</Application>
  <PresentationFormat>Format A4 (210 x 297 mm)</PresentationFormat>
  <Paragraphs>14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Anupriya Mehra</dc:creator>
  <cp:lastModifiedBy>Fabien Gosselet</cp:lastModifiedBy>
  <cp:revision>220</cp:revision>
  <cp:lastPrinted>2019-07-21T12:49:07Z</cp:lastPrinted>
  <dcterms:created xsi:type="dcterms:W3CDTF">2019-01-30T16:22:51Z</dcterms:created>
  <dcterms:modified xsi:type="dcterms:W3CDTF">2019-10-21T09:14:01Z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0x010100F55A1A689EEFDE45AD44AB8F9C4EEBD3</vt:lpwstr>
  </property>
</Properties>
</file>