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>
        <p:scale>
          <a:sx n="110" d="100"/>
          <a:sy n="110" d="100"/>
        </p:scale>
        <p:origin x="19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1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2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5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36C8-DF8A-421A-B1E5-AA86FDEED64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2A1B-BA5F-4F7E-8345-F56A453F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3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552" r="28594" b="31512"/>
          <a:stretch/>
        </p:blipFill>
        <p:spPr>
          <a:xfrm>
            <a:off x="1505677" y="491430"/>
            <a:ext cx="4792454" cy="2742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478" r="28679" b="31290"/>
          <a:stretch/>
        </p:blipFill>
        <p:spPr>
          <a:xfrm>
            <a:off x="7062198" y="3564965"/>
            <a:ext cx="477671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2780" r="28616" b="28692"/>
          <a:stretch/>
        </p:blipFill>
        <p:spPr>
          <a:xfrm>
            <a:off x="2340399" y="3564965"/>
            <a:ext cx="456470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BAD266-AFBE-F842-9AC0-0ACE12292A7E}"/>
              </a:ext>
            </a:extLst>
          </p:cNvPr>
          <p:cNvSpPr txBox="1"/>
          <p:nvPr/>
        </p:nvSpPr>
        <p:spPr>
          <a:xfrm>
            <a:off x="0" y="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Image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F8B80-28C4-BE48-9ABA-32824D97934A}"/>
              </a:ext>
            </a:extLst>
          </p:cNvPr>
          <p:cNvSpPr txBox="1"/>
          <p:nvPr/>
        </p:nvSpPr>
        <p:spPr>
          <a:xfrm>
            <a:off x="7062198" y="1716690"/>
            <a:ext cx="2318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Wrong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F3768-DD29-0942-BB62-95F720513C4D}"/>
              </a:ext>
            </a:extLst>
          </p:cNvPr>
          <p:cNvSpPr txBox="1"/>
          <p:nvPr/>
        </p:nvSpPr>
        <p:spPr>
          <a:xfrm>
            <a:off x="0" y="4413345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Right images</a:t>
            </a:r>
          </a:p>
        </p:txBody>
      </p:sp>
    </p:spTree>
    <p:extLst>
      <p:ext uri="{BB962C8B-B14F-4D97-AF65-F5344CB8AC3E}">
        <p14:creationId xmlns:p14="http://schemas.microsoft.com/office/powerpoint/2010/main" val="311787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B7845-F1AF-4849-AF35-BBD9E200161F}"/>
              </a:ext>
            </a:extLst>
          </p:cNvPr>
          <p:cNvSpPr txBox="1"/>
          <p:nvPr/>
        </p:nvSpPr>
        <p:spPr>
          <a:xfrm>
            <a:off x="4780344" y="648183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Image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E8430-AAEB-8343-A7A4-7A9E054FA9F8}"/>
              </a:ext>
            </a:extLst>
          </p:cNvPr>
          <p:cNvSpPr txBox="1"/>
          <p:nvPr/>
        </p:nvSpPr>
        <p:spPr>
          <a:xfrm>
            <a:off x="800581" y="1888603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 4.1.2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BD5E4-7C10-174A-A29E-1E016A7B7AFA}"/>
              </a:ext>
            </a:extLst>
          </p:cNvPr>
          <p:cNvSpPr txBox="1"/>
          <p:nvPr/>
        </p:nvSpPr>
        <p:spPr>
          <a:xfrm>
            <a:off x="800581" y="2966977"/>
            <a:ext cx="36150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Study: JOVE video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Series: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Apoe</a:t>
            </a:r>
            <a:r>
              <a:rPr lang="en-US" sz="2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-/-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Animal ID: #1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9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22" r="28524" b="30936"/>
          <a:stretch/>
        </p:blipFill>
        <p:spPr>
          <a:xfrm>
            <a:off x="5950349" y="1657351"/>
            <a:ext cx="4240624" cy="2446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653" r="28614" b="32785"/>
          <a:stretch/>
        </p:blipFill>
        <p:spPr>
          <a:xfrm>
            <a:off x="1324768" y="1657351"/>
            <a:ext cx="4338875" cy="2446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3128E3-2B5B-9B42-97E4-A1798A900725}"/>
              </a:ext>
            </a:extLst>
          </p:cNvPr>
          <p:cNvSpPr txBox="1"/>
          <p:nvPr/>
        </p:nvSpPr>
        <p:spPr>
          <a:xfrm>
            <a:off x="2335105" y="1101578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Incorrect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10783-36A8-194C-8EE5-AE434110D270}"/>
              </a:ext>
            </a:extLst>
          </p:cNvPr>
          <p:cNvSpPr txBox="1"/>
          <p:nvPr/>
        </p:nvSpPr>
        <p:spPr>
          <a:xfrm>
            <a:off x="6388174" y="1101578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Correct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10D05-D4E1-CE41-884B-696CC86501FB}"/>
              </a:ext>
            </a:extLst>
          </p:cNvPr>
          <p:cNvSpPr txBox="1"/>
          <p:nvPr/>
        </p:nvSpPr>
        <p:spPr>
          <a:xfrm>
            <a:off x="4815068" y="300472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304702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</Words>
  <Application>Microsoft Macintosh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University of Missouri-Columbia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Hans, Chetan P.</dc:creator>
  <cp:lastModifiedBy>Neekun Sharma</cp:lastModifiedBy>
  <cp:revision>7</cp:revision>
  <dcterms:created xsi:type="dcterms:W3CDTF">2020-01-22T22:08:00Z</dcterms:created>
  <dcterms:modified xsi:type="dcterms:W3CDTF">2020-01-22T22:36:23Z</dcterms:modified>
</cp:coreProperties>
</file>